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hpenthusiast.com/blog/the-decorator-design-pattern-in-php-explained" TargetMode="External"/><Relationship Id="rId2" Type="http://schemas.openxmlformats.org/officeDocument/2006/relationships/hyperlink" Target="https://www.jdoodle.com/php-online-editor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design patterns?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56000" y="1504800"/>
            <a:ext cx="917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see the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https://phpenthusiast.com/blog/the-decorator-design-pattern-in-php-explained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https://www.jdoodle.com/php-online-editor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https://code.tutsplus.com/articles/a-beginners-guide-to-design-patterns--net-12752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patterns are templates that can be applied to multiple situations and can be improved over time. Because development speed is increased when using a proven prototype, developers using design pattern templates can improve coding efficiency and final product readability.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sevaral types of design patterns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Adapter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Factory Method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Decorator design pattern?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pattern allows a user to add new functionality to an existing object without altering its structure. This type of design pattern comes under structural pattern as this pattern acts as a wrapper to existing class.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benefits of Decorator design pattern?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6000" y="1329840"/>
            <a:ext cx="932364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additional functionalities/responsibilities dynamically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functionalities/responsibilities dynamically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too much of sub-classing to add additional responsibilities.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6000" y="1504800"/>
            <a:ext cx="809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drawbacks of Decorator design pattern?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6000" y="1504800"/>
            <a:ext cx="917964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Overuse of Open Closed principle ( Open for extension and Closed for modification). Use this feature sparingly where the code is least likely changed.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 many small classes and will add maintenance overhead.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2019-05-06T22:26:54Z</dcterms:created>
  <dc:creator/>
  <dc:description/>
  <dc:language>en-IN</dc:language>
  <cp:lastModifiedBy/>
  <dcterms:modified xsi:type="dcterms:W3CDTF">2019-05-08T06:47:48Z</dcterms:modified>
  <cp:revision>10</cp:revision>
  <dc:subject/>
  <dc:title/>
</cp:coreProperties>
</file>