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1F3B1AF-0617-4071-83EF-B14E6D98992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3C49368-F5DC-4E89-99D7-92A52138F95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phpenthusiast.com/blog/the-decorator-design-pattern-in-php-explained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Design Pattern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design patterns?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56000" y="1504800"/>
            <a:ext cx="8100000" cy="51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756000" y="1504800"/>
            <a:ext cx="8100000" cy="51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patterns are templates that can be applied to multiple situations and can be improved over time, making a very robust software engineering tool. Because development speed is increased when using a proven prototype, developers using design pattern templates can improve coding efficiency and final product readability.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56000" y="1504800"/>
            <a:ext cx="8100000" cy="51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Decorator design pattern?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56000" y="1504800"/>
            <a:ext cx="8100000" cy="51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Decorator pattern allows a user to add new functionality to an existing object without altering its structure. This type of design pattern comes under structural pattern as this pattern acts as a wrapper to existing class.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56000" y="1504800"/>
            <a:ext cx="8100000" cy="51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https://www.youtube.com/watch?v=XihyLU6MhzY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756000" y="1329840"/>
            <a:ext cx="932400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additional functionalities/responsibilities dynamically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functionalities/responsibilities dynamically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too much of sub-classing to add additional responsibilities.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56000" y="1504800"/>
            <a:ext cx="8100000" cy="51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drawbacks of Decorator design pattern?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56000" y="1504800"/>
            <a:ext cx="9180000" cy="51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Overuse of Open Closed principle ( Open for extension and Closed for modification). Use this feature sparingly where the code is least likely changed.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 many small classes and will add maintenance overhead.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56000" y="1504800"/>
            <a:ext cx="8100000" cy="51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: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https://phpenthusiast.com/blog/the-decorator-design-pattern-in-php-explained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2019-05-06T22:26:54Z</dcterms:created>
  <dc:creator/>
  <dc:description/>
  <dc:language>en-IN</dc:language>
  <cp:lastModifiedBy/>
  <dcterms:modified xsi:type="dcterms:W3CDTF">2019-05-07T00:17:16Z</dcterms:modified>
  <cp:revision>5</cp:revision>
  <dc:subject/>
  <dc:title/>
</cp:coreProperties>
</file>