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2022-12-23T16:41:23Z</dcterms:modified>
  <cp:revision>6</cp:revision>
  <dc:subject/>
  <dc:title/>
</cp:coreProperties>
</file>