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Singleton design pattern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The singleton design pattern is a creational design pattern which makes sure that you have one single instance of a particular class in the duration of your runtime, and provides a global point of access to the single instance.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When we can use it?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If you need to pass a specific instance from one class to another, you can use the singleton pattern to avoid having to pass the instance via constructor or argument. Imagine that you have created a Session class, which simulates the $_SESSION global array. Since this class will only need to be instantiated once, we can implement a singleton pattern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&lt;?php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 Session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static 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function getInstance()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if( is_null(self::$instance) ) 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self::$instance = new self();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self::$instance;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__construct()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__clone()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// get a session instance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$session1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$session2 = Session::getInstance();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109040" y="3280680"/>
            <a:ext cx="19303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presentation.pptx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3719160" y="-643320"/>
            <a:ext cx="2710440" cy="819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00" spc="-1" strike="noStrike">
                <a:latin typeface="Arial"/>
              </a:rPr>
              <a:t>name: Run the Action on each commit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on: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push: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branches-ignore: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jobs: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pull-request: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Open PR to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runs-on: ubuntu-latest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steps: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actions/checkout@v2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checkout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repo-sync/pull-request@v2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pull-request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with: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destination_branch: "master"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pr_title: "Pulling ${{ github.ref }} into 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pr_body: "👑 *An automated PR*"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pr_draft: true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github_token: ${{ secrets.GITHUB_TOKEN }}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2019-05-08T06:28:58Z</dcterms:created>
  <dc:creator/>
  <dc:description/>
  <dc:language>en-IN</dc:language>
  <cp:lastModifiedBy/>
  <dcterms:modified xsi:type="dcterms:W3CDTF">2022-12-23T17:44:19Z</dcterms:modified>
  <cp:revision>10</cp:revision>
  <dc:subject/>
  <dc:title/>
</cp:coreProperties>
</file>