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12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12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1640" cy="578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280" cy="755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Singleton design pattern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4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singleton design pattern is a creational design pattern which makes sure that you have one single instance of a particular class in the duration of your runtime, and provides a global point of access to the single instance.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we can use it?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4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need to pass a specific instance from one class to another, you can use the singleton pattern to avoid having to pass the instance via constructor or argument. Imagine that you have created a Session class, which simulates the $_SESSION global array. Since this class will only need to be instantiated once, we can implement a singleton pattern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&lt;?php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Session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 static $instance;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static function getInstance()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 is_null(self::$instance) )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self::$instance = new self();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self::$instance;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 function __construct() { 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 function __clone() { 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get a session instance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$session = Session::getInstance();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$session1 = Session::getInstance();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$session2 = Session::getInstance();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2019-05-08T06:28:58Z</dcterms:created>
  <dc:creator/>
  <dc:description/>
  <dc:language>en-IN</dc:language>
  <cp:lastModifiedBy/>
  <dcterms:modified xsi:type="dcterms:W3CDTF">2019-05-08T07:40:32Z</dcterms:modified>
  <cp:revision>4</cp:revision>
  <dc:subject/>
  <dc:title/>
</cp:coreProperties>
</file>