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7" r:id="rId2"/>
    <p:sldId id="293" r:id="rId3"/>
    <p:sldId id="261" r:id="rId4"/>
    <p:sldId id="262" r:id="rId5"/>
    <p:sldId id="265" r:id="rId6"/>
    <p:sldId id="280" r:id="rId7"/>
    <p:sldId id="281" r:id="rId8"/>
    <p:sldId id="282" r:id="rId9"/>
    <p:sldId id="284" r:id="rId10"/>
    <p:sldId id="285" r:id="rId11"/>
    <p:sldId id="287" r:id="rId12"/>
    <p:sldId id="286" r:id="rId13"/>
    <p:sldId id="288" r:id="rId14"/>
    <p:sldId id="290" r:id="rId15"/>
    <p:sldId id="289" r:id="rId16"/>
    <p:sldId id="291" r:id="rId17"/>
    <p:sldId id="29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6884DC-D07B-4924-B130-ABC130BA7FE6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C76233A-FCE7-4204-94A8-C3B2B59165DE}">
      <dgm:prSet/>
      <dgm:spPr/>
      <dgm:t>
        <a:bodyPr/>
        <a:lstStyle/>
        <a:p>
          <a:r>
            <a:rPr lang="es-ES" b="0" i="0" dirty="0"/>
            <a:t>Definir </a:t>
          </a:r>
          <a:r>
            <a:rPr lang="es-ES" b="0" i="0" dirty="0" err="1"/>
            <a:t>els</a:t>
          </a:r>
          <a:r>
            <a:rPr lang="es-ES" b="0" i="0" dirty="0"/>
            <a:t> </a:t>
          </a:r>
          <a:r>
            <a:rPr lang="es-ES" b="0" i="0" dirty="0" err="1"/>
            <a:t>segments</a:t>
          </a:r>
          <a:r>
            <a:rPr lang="es-ES" b="0" i="0" dirty="0"/>
            <a:t> del display i </a:t>
          </a:r>
          <a:r>
            <a:rPr lang="es-ES" b="0" i="0" dirty="0" err="1"/>
            <a:t>els</a:t>
          </a:r>
          <a:r>
            <a:rPr lang="es-ES" b="0" i="0" dirty="0"/>
            <a:t> leds </a:t>
          </a:r>
          <a:r>
            <a:rPr lang="es-ES" b="0" i="0" dirty="0" err="1"/>
            <a:t>com</a:t>
          </a:r>
          <a:r>
            <a:rPr lang="es-ES" b="0" i="0" dirty="0"/>
            <a:t> a </a:t>
          </a:r>
          <a:r>
            <a:rPr lang="es-ES" b="0" i="0" dirty="0" err="1"/>
            <a:t>sortida</a:t>
          </a:r>
          <a:endParaRPr lang="en-US" dirty="0"/>
        </a:p>
      </dgm:t>
    </dgm:pt>
    <dgm:pt modelId="{E8CB60EE-B48C-49E7-B214-DDE1F8229226}" type="parTrans" cxnId="{560865DF-B81A-40F1-B1EB-D2EF3A9A5753}">
      <dgm:prSet/>
      <dgm:spPr/>
      <dgm:t>
        <a:bodyPr/>
        <a:lstStyle/>
        <a:p>
          <a:endParaRPr lang="en-US"/>
        </a:p>
      </dgm:t>
    </dgm:pt>
    <dgm:pt modelId="{64C253A6-A618-4374-9047-183F1F67E2E0}" type="sibTrans" cxnId="{560865DF-B81A-40F1-B1EB-D2EF3A9A5753}">
      <dgm:prSet/>
      <dgm:spPr/>
      <dgm:t>
        <a:bodyPr/>
        <a:lstStyle/>
        <a:p>
          <a:endParaRPr lang="en-US"/>
        </a:p>
      </dgm:t>
    </dgm:pt>
    <dgm:pt modelId="{9B53C0E6-7371-46F9-B98C-577B48B9934E}">
      <dgm:prSet/>
      <dgm:spPr/>
      <dgm:t>
        <a:bodyPr/>
        <a:lstStyle/>
        <a:p>
          <a:r>
            <a:rPr lang="es-ES" b="0" i="0"/>
            <a:t>Apagem els displays i els leds</a:t>
          </a:r>
          <a:endParaRPr lang="en-US"/>
        </a:p>
      </dgm:t>
    </dgm:pt>
    <dgm:pt modelId="{8AC6D04C-728A-4875-A32B-1D7827083DF8}" type="parTrans" cxnId="{5CAB909C-D915-493F-BD8F-1C91B1F9D6C3}">
      <dgm:prSet/>
      <dgm:spPr/>
      <dgm:t>
        <a:bodyPr/>
        <a:lstStyle/>
        <a:p>
          <a:endParaRPr lang="en-US"/>
        </a:p>
      </dgm:t>
    </dgm:pt>
    <dgm:pt modelId="{FDBBD38F-F314-42AD-8E7C-E45465DC5267}" type="sibTrans" cxnId="{5CAB909C-D915-493F-BD8F-1C91B1F9D6C3}">
      <dgm:prSet/>
      <dgm:spPr/>
      <dgm:t>
        <a:bodyPr/>
        <a:lstStyle/>
        <a:p>
          <a:endParaRPr lang="en-US"/>
        </a:p>
      </dgm:t>
    </dgm:pt>
    <dgm:pt modelId="{B8EE131B-EA88-4482-B50A-6C028A30B1E9}">
      <dgm:prSet/>
      <dgm:spPr/>
      <dgm:t>
        <a:bodyPr/>
        <a:lstStyle/>
        <a:p>
          <a:r>
            <a:rPr lang="es-ES" b="0" i="0" dirty="0"/>
            <a:t>Led </a:t>
          </a:r>
        </a:p>
        <a:p>
          <a:r>
            <a:rPr lang="es-ES" b="1" i="0" dirty="0" err="1"/>
            <a:t>vermell</a:t>
          </a:r>
          <a:endParaRPr lang="en-US" b="1" dirty="0"/>
        </a:p>
      </dgm:t>
    </dgm:pt>
    <dgm:pt modelId="{A6C7F6D6-6577-4251-A9A1-75A4652FF1DD}" type="parTrans" cxnId="{EC4C596B-3827-44F2-9D41-663BA60F7A33}">
      <dgm:prSet/>
      <dgm:spPr/>
      <dgm:t>
        <a:bodyPr/>
        <a:lstStyle/>
        <a:p>
          <a:endParaRPr lang="en-US"/>
        </a:p>
      </dgm:t>
    </dgm:pt>
    <dgm:pt modelId="{F64DA06F-44E0-43E0-825D-B04B0E8B681A}" type="sibTrans" cxnId="{EC4C596B-3827-44F2-9D41-663BA60F7A33}">
      <dgm:prSet/>
      <dgm:spPr/>
      <dgm:t>
        <a:bodyPr/>
        <a:lstStyle/>
        <a:p>
          <a:endParaRPr lang="en-US"/>
        </a:p>
      </dgm:t>
    </dgm:pt>
    <dgm:pt modelId="{21A73F85-CE91-4518-BC61-A44BD354D781}">
      <dgm:prSet/>
      <dgm:spPr/>
      <dgm:t>
        <a:bodyPr/>
        <a:lstStyle/>
        <a:p>
          <a:r>
            <a:rPr lang="es-ES" b="1" i="0" dirty="0"/>
            <a:t>Gmail</a:t>
          </a:r>
        </a:p>
        <a:p>
          <a:r>
            <a:rPr lang="es-ES" b="0" i="0" dirty="0"/>
            <a:t>(</a:t>
          </a:r>
          <a:r>
            <a:rPr lang="es-ES" b="0" i="0" dirty="0" err="1"/>
            <a:t>correus</a:t>
          </a:r>
          <a:r>
            <a:rPr lang="es-ES" b="0" i="0" dirty="0"/>
            <a:t> </a:t>
          </a:r>
          <a:r>
            <a:rPr lang="es-ES" b="0" i="0" dirty="0" err="1"/>
            <a:t>sense</a:t>
          </a:r>
          <a:r>
            <a:rPr lang="es-ES" b="0" i="0" dirty="0"/>
            <a:t> llegar)</a:t>
          </a:r>
          <a:endParaRPr lang="en-US" dirty="0"/>
        </a:p>
      </dgm:t>
    </dgm:pt>
    <dgm:pt modelId="{1CA90193-D515-4190-81B6-ACA48E0358FF}" type="parTrans" cxnId="{C8CE8540-9054-4615-A1D1-78C53B571A22}">
      <dgm:prSet/>
      <dgm:spPr/>
      <dgm:t>
        <a:bodyPr/>
        <a:lstStyle/>
        <a:p>
          <a:endParaRPr lang="en-US"/>
        </a:p>
      </dgm:t>
    </dgm:pt>
    <dgm:pt modelId="{08BC6D69-70B8-44E1-B1F7-0BC91201BE95}" type="sibTrans" cxnId="{C8CE8540-9054-4615-A1D1-78C53B571A22}">
      <dgm:prSet/>
      <dgm:spPr/>
      <dgm:t>
        <a:bodyPr/>
        <a:lstStyle/>
        <a:p>
          <a:endParaRPr lang="en-US"/>
        </a:p>
      </dgm:t>
    </dgm:pt>
    <dgm:pt modelId="{361DFD9D-CC0D-458B-9706-CE1C976CD249}">
      <dgm:prSet/>
      <dgm:spPr/>
      <dgm:t>
        <a:bodyPr/>
        <a:lstStyle/>
        <a:p>
          <a:r>
            <a:rPr lang="es-ES" b="0" i="0" dirty="0"/>
            <a:t>Led </a:t>
          </a:r>
        </a:p>
        <a:p>
          <a:r>
            <a:rPr lang="es-ES" b="1" i="0" dirty="0" err="1"/>
            <a:t>blau</a:t>
          </a:r>
          <a:endParaRPr lang="en-US" b="1" dirty="0"/>
        </a:p>
      </dgm:t>
    </dgm:pt>
    <dgm:pt modelId="{A974376E-2366-4574-91B8-7B7FBCA2502A}" type="parTrans" cxnId="{A07C5FB0-6FD6-49C5-A584-958EFF6BC3C4}">
      <dgm:prSet/>
      <dgm:spPr/>
      <dgm:t>
        <a:bodyPr/>
        <a:lstStyle/>
        <a:p>
          <a:endParaRPr lang="en-US"/>
        </a:p>
      </dgm:t>
    </dgm:pt>
    <dgm:pt modelId="{5740AA7F-C019-41AB-9E89-46798555C615}" type="sibTrans" cxnId="{A07C5FB0-6FD6-49C5-A584-958EFF6BC3C4}">
      <dgm:prSet/>
      <dgm:spPr/>
      <dgm:t>
        <a:bodyPr/>
        <a:lstStyle/>
        <a:p>
          <a:endParaRPr lang="en-US"/>
        </a:p>
      </dgm:t>
    </dgm:pt>
    <dgm:pt modelId="{59F641EC-35A5-4F07-BA5E-FBB398040B73}">
      <dgm:prSet/>
      <dgm:spPr/>
      <dgm:t>
        <a:bodyPr/>
        <a:lstStyle/>
        <a:p>
          <a:r>
            <a:rPr lang="es-ES" b="1" i="0" dirty="0"/>
            <a:t>Facebook</a:t>
          </a:r>
        </a:p>
        <a:p>
          <a:r>
            <a:rPr lang="es-ES" b="0" i="0" dirty="0"/>
            <a:t>(</a:t>
          </a:r>
          <a:r>
            <a:rPr lang="es-ES" b="0" i="0" dirty="0" err="1"/>
            <a:t>notificacions</a:t>
          </a:r>
          <a:r>
            <a:rPr lang="es-ES" b="0" i="0" dirty="0"/>
            <a:t> noves)</a:t>
          </a:r>
          <a:endParaRPr lang="en-US" dirty="0"/>
        </a:p>
      </dgm:t>
    </dgm:pt>
    <dgm:pt modelId="{B269A289-2375-4A07-A09D-14422A99B07C}" type="parTrans" cxnId="{7ABA08A1-D998-4203-8293-A6D5EB4807FC}">
      <dgm:prSet/>
      <dgm:spPr/>
      <dgm:t>
        <a:bodyPr/>
        <a:lstStyle/>
        <a:p>
          <a:endParaRPr lang="en-US"/>
        </a:p>
      </dgm:t>
    </dgm:pt>
    <dgm:pt modelId="{D50F0B19-B924-4B84-9D1F-0ABB03FBFA39}" type="sibTrans" cxnId="{7ABA08A1-D998-4203-8293-A6D5EB4807FC}">
      <dgm:prSet/>
      <dgm:spPr/>
      <dgm:t>
        <a:bodyPr/>
        <a:lstStyle/>
        <a:p>
          <a:endParaRPr lang="en-US"/>
        </a:p>
      </dgm:t>
    </dgm:pt>
    <dgm:pt modelId="{B8E6E172-A96E-400B-A7E3-4049EBAEA062}">
      <dgm:prSet/>
      <dgm:spPr/>
      <dgm:t>
        <a:bodyPr/>
        <a:lstStyle/>
        <a:p>
          <a:r>
            <a:rPr lang="es-ES" b="0" i="0" dirty="0"/>
            <a:t>Led </a:t>
          </a:r>
        </a:p>
        <a:p>
          <a:r>
            <a:rPr lang="es-ES" b="1" i="0" dirty="0" err="1"/>
            <a:t>verd</a:t>
          </a:r>
          <a:endParaRPr lang="en-US" b="1" dirty="0"/>
        </a:p>
      </dgm:t>
    </dgm:pt>
    <dgm:pt modelId="{D85D57EF-8F0F-4955-B263-1DE50369D42E}" type="parTrans" cxnId="{FF35F805-9EB7-449A-8FF3-3BA016B14D17}">
      <dgm:prSet/>
      <dgm:spPr/>
      <dgm:t>
        <a:bodyPr/>
        <a:lstStyle/>
        <a:p>
          <a:endParaRPr lang="en-US"/>
        </a:p>
      </dgm:t>
    </dgm:pt>
    <dgm:pt modelId="{3114B8F2-DF66-4B73-A408-E62ACC28C262}" type="sibTrans" cxnId="{FF35F805-9EB7-449A-8FF3-3BA016B14D17}">
      <dgm:prSet/>
      <dgm:spPr/>
      <dgm:t>
        <a:bodyPr/>
        <a:lstStyle/>
        <a:p>
          <a:endParaRPr lang="en-US"/>
        </a:p>
      </dgm:t>
    </dgm:pt>
    <dgm:pt modelId="{8BED144D-6634-4B32-9962-7B98758F3EBC}">
      <dgm:prSet/>
      <dgm:spPr/>
      <dgm:t>
        <a:bodyPr/>
        <a:lstStyle/>
        <a:p>
          <a:r>
            <a:rPr lang="es-ES" b="1" i="0" dirty="0"/>
            <a:t>Twitter</a:t>
          </a:r>
        </a:p>
        <a:p>
          <a:r>
            <a:rPr lang="es-ES" b="0" i="0" dirty="0"/>
            <a:t>(</a:t>
          </a:r>
          <a:r>
            <a:rPr lang="es-ES" b="0" i="0" dirty="0" err="1"/>
            <a:t>followers</a:t>
          </a:r>
          <a:r>
            <a:rPr lang="es-ES" b="0" i="0" dirty="0"/>
            <a:t>)</a:t>
          </a:r>
          <a:endParaRPr lang="en-US" dirty="0"/>
        </a:p>
      </dgm:t>
    </dgm:pt>
    <dgm:pt modelId="{DA005E61-3FCE-4B22-9B99-ED16DF8588CE}" type="parTrans" cxnId="{D73AED8A-0F8D-4B79-B15C-869006E2B4BD}">
      <dgm:prSet/>
      <dgm:spPr/>
      <dgm:t>
        <a:bodyPr/>
        <a:lstStyle/>
        <a:p>
          <a:endParaRPr lang="en-US"/>
        </a:p>
      </dgm:t>
    </dgm:pt>
    <dgm:pt modelId="{7B51B08B-F5FD-4845-8270-2A9FEB147844}" type="sibTrans" cxnId="{D73AED8A-0F8D-4B79-B15C-869006E2B4BD}">
      <dgm:prSet/>
      <dgm:spPr/>
      <dgm:t>
        <a:bodyPr/>
        <a:lstStyle/>
        <a:p>
          <a:endParaRPr lang="en-US"/>
        </a:p>
      </dgm:t>
    </dgm:pt>
    <dgm:pt modelId="{88FD1510-B6E5-4885-8B12-320C37292AF1}" type="pres">
      <dgm:prSet presAssocID="{BE6884DC-D07B-4924-B130-ABC130BA7FE6}" presName="Name0" presStyleCnt="0">
        <dgm:presLayoutVars>
          <dgm:dir/>
          <dgm:resizeHandles val="exact"/>
        </dgm:presLayoutVars>
      </dgm:prSet>
      <dgm:spPr/>
    </dgm:pt>
    <dgm:pt modelId="{7C55FEED-6DBA-41ED-A37B-FFFC191C6A88}" type="pres">
      <dgm:prSet presAssocID="{BC76233A-FCE7-4204-94A8-C3B2B59165DE}" presName="node" presStyleLbl="node1" presStyleIdx="0" presStyleCnt="8">
        <dgm:presLayoutVars>
          <dgm:bulletEnabled val="1"/>
        </dgm:presLayoutVars>
      </dgm:prSet>
      <dgm:spPr/>
    </dgm:pt>
    <dgm:pt modelId="{6C565E83-DD9F-41C1-95F7-49C71DEE032D}" type="pres">
      <dgm:prSet presAssocID="{64C253A6-A618-4374-9047-183F1F67E2E0}" presName="sibTrans" presStyleLbl="sibTrans1D1" presStyleIdx="0" presStyleCnt="7"/>
      <dgm:spPr/>
    </dgm:pt>
    <dgm:pt modelId="{EE9C9007-7AE1-4A6D-B4BC-89FCB0304DA5}" type="pres">
      <dgm:prSet presAssocID="{64C253A6-A618-4374-9047-183F1F67E2E0}" presName="connectorText" presStyleLbl="sibTrans1D1" presStyleIdx="0" presStyleCnt="7"/>
      <dgm:spPr/>
    </dgm:pt>
    <dgm:pt modelId="{0D9A3DFE-BA46-4B42-959A-EFFCFF388E93}" type="pres">
      <dgm:prSet presAssocID="{9B53C0E6-7371-46F9-B98C-577B48B9934E}" presName="node" presStyleLbl="node1" presStyleIdx="1" presStyleCnt="8">
        <dgm:presLayoutVars>
          <dgm:bulletEnabled val="1"/>
        </dgm:presLayoutVars>
      </dgm:prSet>
      <dgm:spPr/>
    </dgm:pt>
    <dgm:pt modelId="{B3276368-9B0C-4E5E-A71A-6FBB356A15A8}" type="pres">
      <dgm:prSet presAssocID="{FDBBD38F-F314-42AD-8E7C-E45465DC5267}" presName="sibTrans" presStyleLbl="sibTrans1D1" presStyleIdx="1" presStyleCnt="7"/>
      <dgm:spPr/>
    </dgm:pt>
    <dgm:pt modelId="{A4CF4917-9150-4CEB-BFF7-CA7AC31CAEDA}" type="pres">
      <dgm:prSet presAssocID="{FDBBD38F-F314-42AD-8E7C-E45465DC5267}" presName="connectorText" presStyleLbl="sibTrans1D1" presStyleIdx="1" presStyleCnt="7"/>
      <dgm:spPr/>
    </dgm:pt>
    <dgm:pt modelId="{DAAB4C03-9E64-4136-B8DC-F6404597EDF5}" type="pres">
      <dgm:prSet presAssocID="{B8EE131B-EA88-4482-B50A-6C028A30B1E9}" presName="node" presStyleLbl="node1" presStyleIdx="2" presStyleCnt="8">
        <dgm:presLayoutVars>
          <dgm:bulletEnabled val="1"/>
        </dgm:presLayoutVars>
      </dgm:prSet>
      <dgm:spPr/>
    </dgm:pt>
    <dgm:pt modelId="{037FC923-0224-4282-84A8-96BB49ED09A8}" type="pres">
      <dgm:prSet presAssocID="{F64DA06F-44E0-43E0-825D-B04B0E8B681A}" presName="sibTrans" presStyleLbl="sibTrans1D1" presStyleIdx="2" presStyleCnt="7"/>
      <dgm:spPr/>
    </dgm:pt>
    <dgm:pt modelId="{0A52E823-2962-49D7-93FA-F25433530ACD}" type="pres">
      <dgm:prSet presAssocID="{F64DA06F-44E0-43E0-825D-B04B0E8B681A}" presName="connectorText" presStyleLbl="sibTrans1D1" presStyleIdx="2" presStyleCnt="7"/>
      <dgm:spPr/>
    </dgm:pt>
    <dgm:pt modelId="{FA5AD62A-7B2A-4BD4-B11A-3C0F145BFD2F}" type="pres">
      <dgm:prSet presAssocID="{21A73F85-CE91-4518-BC61-A44BD354D781}" presName="node" presStyleLbl="node1" presStyleIdx="3" presStyleCnt="8">
        <dgm:presLayoutVars>
          <dgm:bulletEnabled val="1"/>
        </dgm:presLayoutVars>
      </dgm:prSet>
      <dgm:spPr/>
    </dgm:pt>
    <dgm:pt modelId="{F23BF1AC-0A8D-4A9C-9993-9D1C9A14CC17}" type="pres">
      <dgm:prSet presAssocID="{08BC6D69-70B8-44E1-B1F7-0BC91201BE95}" presName="sibTrans" presStyleLbl="sibTrans1D1" presStyleIdx="3" presStyleCnt="7"/>
      <dgm:spPr/>
    </dgm:pt>
    <dgm:pt modelId="{37D4A83C-7D5A-4F32-857B-679054FA1170}" type="pres">
      <dgm:prSet presAssocID="{08BC6D69-70B8-44E1-B1F7-0BC91201BE95}" presName="connectorText" presStyleLbl="sibTrans1D1" presStyleIdx="3" presStyleCnt="7"/>
      <dgm:spPr/>
    </dgm:pt>
    <dgm:pt modelId="{A3CC5E03-BEB0-4B65-9778-2089AAAA009E}" type="pres">
      <dgm:prSet presAssocID="{361DFD9D-CC0D-458B-9706-CE1C976CD249}" presName="node" presStyleLbl="node1" presStyleIdx="4" presStyleCnt="8">
        <dgm:presLayoutVars>
          <dgm:bulletEnabled val="1"/>
        </dgm:presLayoutVars>
      </dgm:prSet>
      <dgm:spPr/>
    </dgm:pt>
    <dgm:pt modelId="{298C235B-0903-4862-BC93-D9099A97FAFA}" type="pres">
      <dgm:prSet presAssocID="{5740AA7F-C019-41AB-9E89-46798555C615}" presName="sibTrans" presStyleLbl="sibTrans1D1" presStyleIdx="4" presStyleCnt="7"/>
      <dgm:spPr/>
    </dgm:pt>
    <dgm:pt modelId="{627A81AB-7D80-45B0-9A61-EC3ACFDFAB06}" type="pres">
      <dgm:prSet presAssocID="{5740AA7F-C019-41AB-9E89-46798555C615}" presName="connectorText" presStyleLbl="sibTrans1D1" presStyleIdx="4" presStyleCnt="7"/>
      <dgm:spPr/>
    </dgm:pt>
    <dgm:pt modelId="{33505FD3-5DDC-44F3-851B-C03355F7C16B}" type="pres">
      <dgm:prSet presAssocID="{59F641EC-35A5-4F07-BA5E-FBB398040B73}" presName="node" presStyleLbl="node1" presStyleIdx="5" presStyleCnt="8">
        <dgm:presLayoutVars>
          <dgm:bulletEnabled val="1"/>
        </dgm:presLayoutVars>
      </dgm:prSet>
      <dgm:spPr/>
    </dgm:pt>
    <dgm:pt modelId="{AD823C73-E8C9-4870-97EA-1ED475E23C14}" type="pres">
      <dgm:prSet presAssocID="{D50F0B19-B924-4B84-9D1F-0ABB03FBFA39}" presName="sibTrans" presStyleLbl="sibTrans1D1" presStyleIdx="5" presStyleCnt="7"/>
      <dgm:spPr/>
    </dgm:pt>
    <dgm:pt modelId="{51C81972-56C8-4736-AEC9-419BB218EEA1}" type="pres">
      <dgm:prSet presAssocID="{D50F0B19-B924-4B84-9D1F-0ABB03FBFA39}" presName="connectorText" presStyleLbl="sibTrans1D1" presStyleIdx="5" presStyleCnt="7"/>
      <dgm:spPr/>
    </dgm:pt>
    <dgm:pt modelId="{342A5330-8F57-45C1-B671-F72B488F43DB}" type="pres">
      <dgm:prSet presAssocID="{B8E6E172-A96E-400B-A7E3-4049EBAEA062}" presName="node" presStyleLbl="node1" presStyleIdx="6" presStyleCnt="8">
        <dgm:presLayoutVars>
          <dgm:bulletEnabled val="1"/>
        </dgm:presLayoutVars>
      </dgm:prSet>
      <dgm:spPr/>
    </dgm:pt>
    <dgm:pt modelId="{A60139B2-01F7-407A-9846-95688BF08762}" type="pres">
      <dgm:prSet presAssocID="{3114B8F2-DF66-4B73-A408-E62ACC28C262}" presName="sibTrans" presStyleLbl="sibTrans1D1" presStyleIdx="6" presStyleCnt="7"/>
      <dgm:spPr/>
    </dgm:pt>
    <dgm:pt modelId="{860751A2-9951-4940-9B62-DB4101C28C23}" type="pres">
      <dgm:prSet presAssocID="{3114B8F2-DF66-4B73-A408-E62ACC28C262}" presName="connectorText" presStyleLbl="sibTrans1D1" presStyleIdx="6" presStyleCnt="7"/>
      <dgm:spPr/>
    </dgm:pt>
    <dgm:pt modelId="{6671574E-195F-4057-AED4-470A3CE87879}" type="pres">
      <dgm:prSet presAssocID="{8BED144D-6634-4B32-9962-7B98758F3EBC}" presName="node" presStyleLbl="node1" presStyleIdx="7" presStyleCnt="8">
        <dgm:presLayoutVars>
          <dgm:bulletEnabled val="1"/>
        </dgm:presLayoutVars>
      </dgm:prSet>
      <dgm:spPr/>
    </dgm:pt>
  </dgm:ptLst>
  <dgm:cxnLst>
    <dgm:cxn modelId="{FF35F805-9EB7-449A-8FF3-3BA016B14D17}" srcId="{BE6884DC-D07B-4924-B130-ABC130BA7FE6}" destId="{B8E6E172-A96E-400B-A7E3-4049EBAEA062}" srcOrd="6" destOrd="0" parTransId="{D85D57EF-8F0F-4955-B263-1DE50369D42E}" sibTransId="{3114B8F2-DF66-4B73-A408-E62ACC28C262}"/>
    <dgm:cxn modelId="{0FAADA08-1DF4-4E8C-945E-1462E517F7A3}" type="presOf" srcId="{21A73F85-CE91-4518-BC61-A44BD354D781}" destId="{FA5AD62A-7B2A-4BD4-B11A-3C0F145BFD2F}" srcOrd="0" destOrd="0" presId="urn:microsoft.com/office/officeart/2016/7/layout/RepeatingBendingProcessNew"/>
    <dgm:cxn modelId="{5460FB27-E172-4BDA-9669-E1B66630EBAB}" type="presOf" srcId="{64C253A6-A618-4374-9047-183F1F67E2E0}" destId="{EE9C9007-7AE1-4A6D-B4BC-89FCB0304DA5}" srcOrd="1" destOrd="0" presId="urn:microsoft.com/office/officeart/2016/7/layout/RepeatingBendingProcessNew"/>
    <dgm:cxn modelId="{C8CE8540-9054-4615-A1D1-78C53B571A22}" srcId="{BE6884DC-D07B-4924-B130-ABC130BA7FE6}" destId="{21A73F85-CE91-4518-BC61-A44BD354D781}" srcOrd="3" destOrd="0" parTransId="{1CA90193-D515-4190-81B6-ACA48E0358FF}" sibTransId="{08BC6D69-70B8-44E1-B1F7-0BC91201BE95}"/>
    <dgm:cxn modelId="{1358FC5D-38A9-4DD4-BDC6-1DA4D8F93883}" type="presOf" srcId="{59F641EC-35A5-4F07-BA5E-FBB398040B73}" destId="{33505FD3-5DDC-44F3-851B-C03355F7C16B}" srcOrd="0" destOrd="0" presId="urn:microsoft.com/office/officeart/2016/7/layout/RepeatingBendingProcessNew"/>
    <dgm:cxn modelId="{EC4C596B-3827-44F2-9D41-663BA60F7A33}" srcId="{BE6884DC-D07B-4924-B130-ABC130BA7FE6}" destId="{B8EE131B-EA88-4482-B50A-6C028A30B1E9}" srcOrd="2" destOrd="0" parTransId="{A6C7F6D6-6577-4251-A9A1-75A4652FF1DD}" sibTransId="{F64DA06F-44E0-43E0-825D-B04B0E8B681A}"/>
    <dgm:cxn modelId="{A0A8386E-BA0C-4B5C-9ABD-178B351868BB}" type="presOf" srcId="{08BC6D69-70B8-44E1-B1F7-0BC91201BE95}" destId="{F23BF1AC-0A8D-4A9C-9993-9D1C9A14CC17}" srcOrd="0" destOrd="0" presId="urn:microsoft.com/office/officeart/2016/7/layout/RepeatingBendingProcessNew"/>
    <dgm:cxn modelId="{0DAF8372-0363-4F96-BD69-5735E8182D4C}" type="presOf" srcId="{9B53C0E6-7371-46F9-B98C-577B48B9934E}" destId="{0D9A3DFE-BA46-4B42-959A-EFFCFF388E93}" srcOrd="0" destOrd="0" presId="urn:microsoft.com/office/officeart/2016/7/layout/RepeatingBendingProcessNew"/>
    <dgm:cxn modelId="{7F118F54-E9B4-4062-BFC0-4789F2CF1DEF}" type="presOf" srcId="{F64DA06F-44E0-43E0-825D-B04B0E8B681A}" destId="{037FC923-0224-4282-84A8-96BB49ED09A8}" srcOrd="0" destOrd="0" presId="urn:microsoft.com/office/officeart/2016/7/layout/RepeatingBendingProcessNew"/>
    <dgm:cxn modelId="{CD45B156-059C-4EE2-A7B3-CC00A41E01C1}" type="presOf" srcId="{FDBBD38F-F314-42AD-8E7C-E45465DC5267}" destId="{A4CF4917-9150-4CEB-BFF7-CA7AC31CAEDA}" srcOrd="1" destOrd="0" presId="urn:microsoft.com/office/officeart/2016/7/layout/RepeatingBendingProcessNew"/>
    <dgm:cxn modelId="{9FD46757-D79A-402A-9F26-C1EB06B09621}" type="presOf" srcId="{BC76233A-FCE7-4204-94A8-C3B2B59165DE}" destId="{7C55FEED-6DBA-41ED-A37B-FFFC191C6A88}" srcOrd="0" destOrd="0" presId="urn:microsoft.com/office/officeart/2016/7/layout/RepeatingBendingProcessNew"/>
    <dgm:cxn modelId="{FA193559-47A8-461E-969E-C2EAEA13EDEA}" type="presOf" srcId="{5740AA7F-C019-41AB-9E89-46798555C615}" destId="{298C235B-0903-4862-BC93-D9099A97FAFA}" srcOrd="0" destOrd="0" presId="urn:microsoft.com/office/officeart/2016/7/layout/RepeatingBendingProcessNew"/>
    <dgm:cxn modelId="{C05D665A-86ED-44D5-AD55-6F5A0D6717D8}" type="presOf" srcId="{5740AA7F-C019-41AB-9E89-46798555C615}" destId="{627A81AB-7D80-45B0-9A61-EC3ACFDFAB06}" srcOrd="1" destOrd="0" presId="urn:microsoft.com/office/officeart/2016/7/layout/RepeatingBendingProcessNew"/>
    <dgm:cxn modelId="{D73AED8A-0F8D-4B79-B15C-869006E2B4BD}" srcId="{BE6884DC-D07B-4924-B130-ABC130BA7FE6}" destId="{8BED144D-6634-4B32-9962-7B98758F3EBC}" srcOrd="7" destOrd="0" parTransId="{DA005E61-3FCE-4B22-9B99-ED16DF8588CE}" sibTransId="{7B51B08B-F5FD-4845-8270-2A9FEB147844}"/>
    <dgm:cxn modelId="{5CAB909C-D915-493F-BD8F-1C91B1F9D6C3}" srcId="{BE6884DC-D07B-4924-B130-ABC130BA7FE6}" destId="{9B53C0E6-7371-46F9-B98C-577B48B9934E}" srcOrd="1" destOrd="0" parTransId="{8AC6D04C-728A-4875-A32B-1D7827083DF8}" sibTransId="{FDBBD38F-F314-42AD-8E7C-E45465DC5267}"/>
    <dgm:cxn modelId="{42FF269D-50CE-438C-8E65-0B6F810CF98E}" type="presOf" srcId="{3114B8F2-DF66-4B73-A408-E62ACC28C262}" destId="{A60139B2-01F7-407A-9846-95688BF08762}" srcOrd="0" destOrd="0" presId="urn:microsoft.com/office/officeart/2016/7/layout/RepeatingBendingProcessNew"/>
    <dgm:cxn modelId="{1A50FC9D-B936-4CDA-A82B-2DB57B104796}" type="presOf" srcId="{8BED144D-6634-4B32-9962-7B98758F3EBC}" destId="{6671574E-195F-4057-AED4-470A3CE87879}" srcOrd="0" destOrd="0" presId="urn:microsoft.com/office/officeart/2016/7/layout/RepeatingBendingProcessNew"/>
    <dgm:cxn modelId="{5CB8C49F-3A1E-410B-A9C3-559ECBA5AE58}" type="presOf" srcId="{D50F0B19-B924-4B84-9D1F-0ABB03FBFA39}" destId="{AD823C73-E8C9-4870-97EA-1ED475E23C14}" srcOrd="0" destOrd="0" presId="urn:microsoft.com/office/officeart/2016/7/layout/RepeatingBendingProcessNew"/>
    <dgm:cxn modelId="{7ABA08A1-D998-4203-8293-A6D5EB4807FC}" srcId="{BE6884DC-D07B-4924-B130-ABC130BA7FE6}" destId="{59F641EC-35A5-4F07-BA5E-FBB398040B73}" srcOrd="5" destOrd="0" parTransId="{B269A289-2375-4A07-A09D-14422A99B07C}" sibTransId="{D50F0B19-B924-4B84-9D1F-0ABB03FBFA39}"/>
    <dgm:cxn modelId="{8C04E9A9-C2A1-4BDC-A3C9-2F0FA89BF7B3}" type="presOf" srcId="{B8E6E172-A96E-400B-A7E3-4049EBAEA062}" destId="{342A5330-8F57-45C1-B671-F72B488F43DB}" srcOrd="0" destOrd="0" presId="urn:microsoft.com/office/officeart/2016/7/layout/RepeatingBendingProcessNew"/>
    <dgm:cxn modelId="{2906AAAB-DAA0-41D5-A563-A311D7CF2A1A}" type="presOf" srcId="{361DFD9D-CC0D-458B-9706-CE1C976CD249}" destId="{A3CC5E03-BEB0-4B65-9778-2089AAAA009E}" srcOrd="0" destOrd="0" presId="urn:microsoft.com/office/officeart/2016/7/layout/RepeatingBendingProcessNew"/>
    <dgm:cxn modelId="{A07C5FB0-6FD6-49C5-A584-958EFF6BC3C4}" srcId="{BE6884DC-D07B-4924-B130-ABC130BA7FE6}" destId="{361DFD9D-CC0D-458B-9706-CE1C976CD249}" srcOrd="4" destOrd="0" parTransId="{A974376E-2366-4574-91B8-7B7FBCA2502A}" sibTransId="{5740AA7F-C019-41AB-9E89-46798555C615}"/>
    <dgm:cxn modelId="{7D3A2BBD-4DAC-4689-975A-336A87CAE097}" type="presOf" srcId="{FDBBD38F-F314-42AD-8E7C-E45465DC5267}" destId="{B3276368-9B0C-4E5E-A71A-6FBB356A15A8}" srcOrd="0" destOrd="0" presId="urn:microsoft.com/office/officeart/2016/7/layout/RepeatingBendingProcessNew"/>
    <dgm:cxn modelId="{AE9226C2-9F33-4688-8E0E-C99911A67368}" type="presOf" srcId="{F64DA06F-44E0-43E0-825D-B04B0E8B681A}" destId="{0A52E823-2962-49D7-93FA-F25433530ACD}" srcOrd="1" destOrd="0" presId="urn:microsoft.com/office/officeart/2016/7/layout/RepeatingBendingProcessNew"/>
    <dgm:cxn modelId="{B91FC6C5-CB74-474F-9A20-484FC6792E5D}" type="presOf" srcId="{64C253A6-A618-4374-9047-183F1F67E2E0}" destId="{6C565E83-DD9F-41C1-95F7-49C71DEE032D}" srcOrd="0" destOrd="0" presId="urn:microsoft.com/office/officeart/2016/7/layout/RepeatingBendingProcessNew"/>
    <dgm:cxn modelId="{C5CA3BC6-CAE7-4CA8-92BE-7EE416E9D355}" type="presOf" srcId="{3114B8F2-DF66-4B73-A408-E62ACC28C262}" destId="{860751A2-9951-4940-9B62-DB4101C28C23}" srcOrd="1" destOrd="0" presId="urn:microsoft.com/office/officeart/2016/7/layout/RepeatingBendingProcessNew"/>
    <dgm:cxn modelId="{04B097C7-79BF-4167-94F1-FFC9E945E011}" type="presOf" srcId="{B8EE131B-EA88-4482-B50A-6C028A30B1E9}" destId="{DAAB4C03-9E64-4136-B8DC-F6404597EDF5}" srcOrd="0" destOrd="0" presId="urn:microsoft.com/office/officeart/2016/7/layout/RepeatingBendingProcessNew"/>
    <dgm:cxn modelId="{1A01F3CE-3260-4B75-9B2D-B5C4979D421E}" type="presOf" srcId="{08BC6D69-70B8-44E1-B1F7-0BC91201BE95}" destId="{37D4A83C-7D5A-4F32-857B-679054FA1170}" srcOrd="1" destOrd="0" presId="urn:microsoft.com/office/officeart/2016/7/layout/RepeatingBendingProcessNew"/>
    <dgm:cxn modelId="{8499BBD3-1175-4288-A171-F1A26D45ED4C}" type="presOf" srcId="{BE6884DC-D07B-4924-B130-ABC130BA7FE6}" destId="{88FD1510-B6E5-4885-8B12-320C37292AF1}" srcOrd="0" destOrd="0" presId="urn:microsoft.com/office/officeart/2016/7/layout/RepeatingBendingProcessNew"/>
    <dgm:cxn modelId="{560865DF-B81A-40F1-B1EB-D2EF3A9A5753}" srcId="{BE6884DC-D07B-4924-B130-ABC130BA7FE6}" destId="{BC76233A-FCE7-4204-94A8-C3B2B59165DE}" srcOrd="0" destOrd="0" parTransId="{E8CB60EE-B48C-49E7-B214-DDE1F8229226}" sibTransId="{64C253A6-A618-4374-9047-183F1F67E2E0}"/>
    <dgm:cxn modelId="{D142B2EE-E86E-46E4-A7A4-107F0E784A82}" type="presOf" srcId="{D50F0B19-B924-4B84-9D1F-0ABB03FBFA39}" destId="{51C81972-56C8-4736-AEC9-419BB218EEA1}" srcOrd="1" destOrd="0" presId="urn:microsoft.com/office/officeart/2016/7/layout/RepeatingBendingProcessNew"/>
    <dgm:cxn modelId="{1C7CE37E-3A7B-4836-A724-E13C5D6983FC}" type="presParOf" srcId="{88FD1510-B6E5-4885-8B12-320C37292AF1}" destId="{7C55FEED-6DBA-41ED-A37B-FFFC191C6A88}" srcOrd="0" destOrd="0" presId="urn:microsoft.com/office/officeart/2016/7/layout/RepeatingBendingProcessNew"/>
    <dgm:cxn modelId="{29C30CE0-CD48-43A5-B86D-DDA687809E7F}" type="presParOf" srcId="{88FD1510-B6E5-4885-8B12-320C37292AF1}" destId="{6C565E83-DD9F-41C1-95F7-49C71DEE032D}" srcOrd="1" destOrd="0" presId="urn:microsoft.com/office/officeart/2016/7/layout/RepeatingBendingProcessNew"/>
    <dgm:cxn modelId="{896D8555-DBFB-4831-9DFB-F3C0E87091C1}" type="presParOf" srcId="{6C565E83-DD9F-41C1-95F7-49C71DEE032D}" destId="{EE9C9007-7AE1-4A6D-B4BC-89FCB0304DA5}" srcOrd="0" destOrd="0" presId="urn:microsoft.com/office/officeart/2016/7/layout/RepeatingBendingProcessNew"/>
    <dgm:cxn modelId="{5AE0D58B-D7DD-4116-95B2-F046D7BCBC18}" type="presParOf" srcId="{88FD1510-B6E5-4885-8B12-320C37292AF1}" destId="{0D9A3DFE-BA46-4B42-959A-EFFCFF388E93}" srcOrd="2" destOrd="0" presId="urn:microsoft.com/office/officeart/2016/7/layout/RepeatingBendingProcessNew"/>
    <dgm:cxn modelId="{D5BE06D1-B1E7-439A-819F-04C208B8DA95}" type="presParOf" srcId="{88FD1510-B6E5-4885-8B12-320C37292AF1}" destId="{B3276368-9B0C-4E5E-A71A-6FBB356A15A8}" srcOrd="3" destOrd="0" presId="urn:microsoft.com/office/officeart/2016/7/layout/RepeatingBendingProcessNew"/>
    <dgm:cxn modelId="{EA4FEC6E-266D-43FC-B0C4-328A704C1C3F}" type="presParOf" srcId="{B3276368-9B0C-4E5E-A71A-6FBB356A15A8}" destId="{A4CF4917-9150-4CEB-BFF7-CA7AC31CAEDA}" srcOrd="0" destOrd="0" presId="urn:microsoft.com/office/officeart/2016/7/layout/RepeatingBendingProcessNew"/>
    <dgm:cxn modelId="{E663B3D2-3FA8-4697-8783-CB58288F2234}" type="presParOf" srcId="{88FD1510-B6E5-4885-8B12-320C37292AF1}" destId="{DAAB4C03-9E64-4136-B8DC-F6404597EDF5}" srcOrd="4" destOrd="0" presId="urn:microsoft.com/office/officeart/2016/7/layout/RepeatingBendingProcessNew"/>
    <dgm:cxn modelId="{99CB9FF7-6363-437E-82E6-E3FEF097CB37}" type="presParOf" srcId="{88FD1510-B6E5-4885-8B12-320C37292AF1}" destId="{037FC923-0224-4282-84A8-96BB49ED09A8}" srcOrd="5" destOrd="0" presId="urn:microsoft.com/office/officeart/2016/7/layout/RepeatingBendingProcessNew"/>
    <dgm:cxn modelId="{4005EE31-3A8A-4B02-A4FB-6524C236F9AA}" type="presParOf" srcId="{037FC923-0224-4282-84A8-96BB49ED09A8}" destId="{0A52E823-2962-49D7-93FA-F25433530ACD}" srcOrd="0" destOrd="0" presId="urn:microsoft.com/office/officeart/2016/7/layout/RepeatingBendingProcessNew"/>
    <dgm:cxn modelId="{F1154547-7175-4365-801D-68FD3A3BC276}" type="presParOf" srcId="{88FD1510-B6E5-4885-8B12-320C37292AF1}" destId="{FA5AD62A-7B2A-4BD4-B11A-3C0F145BFD2F}" srcOrd="6" destOrd="0" presId="urn:microsoft.com/office/officeart/2016/7/layout/RepeatingBendingProcessNew"/>
    <dgm:cxn modelId="{708FFF1B-4808-4AA7-819A-F8F32D2AEE79}" type="presParOf" srcId="{88FD1510-B6E5-4885-8B12-320C37292AF1}" destId="{F23BF1AC-0A8D-4A9C-9993-9D1C9A14CC17}" srcOrd="7" destOrd="0" presId="urn:microsoft.com/office/officeart/2016/7/layout/RepeatingBendingProcessNew"/>
    <dgm:cxn modelId="{7813481D-7030-45FB-91B3-ADB10215DC87}" type="presParOf" srcId="{F23BF1AC-0A8D-4A9C-9993-9D1C9A14CC17}" destId="{37D4A83C-7D5A-4F32-857B-679054FA1170}" srcOrd="0" destOrd="0" presId="urn:microsoft.com/office/officeart/2016/7/layout/RepeatingBendingProcessNew"/>
    <dgm:cxn modelId="{7554DF8B-1F24-4E01-AA56-8FD8B195AE30}" type="presParOf" srcId="{88FD1510-B6E5-4885-8B12-320C37292AF1}" destId="{A3CC5E03-BEB0-4B65-9778-2089AAAA009E}" srcOrd="8" destOrd="0" presId="urn:microsoft.com/office/officeart/2016/7/layout/RepeatingBendingProcessNew"/>
    <dgm:cxn modelId="{553603EE-D498-401A-B216-9DC55E310643}" type="presParOf" srcId="{88FD1510-B6E5-4885-8B12-320C37292AF1}" destId="{298C235B-0903-4862-BC93-D9099A97FAFA}" srcOrd="9" destOrd="0" presId="urn:microsoft.com/office/officeart/2016/7/layout/RepeatingBendingProcessNew"/>
    <dgm:cxn modelId="{00F7E872-1E3E-4FCD-A5D1-CCCBBABF90B7}" type="presParOf" srcId="{298C235B-0903-4862-BC93-D9099A97FAFA}" destId="{627A81AB-7D80-45B0-9A61-EC3ACFDFAB06}" srcOrd="0" destOrd="0" presId="urn:microsoft.com/office/officeart/2016/7/layout/RepeatingBendingProcessNew"/>
    <dgm:cxn modelId="{40F8FF0D-223E-424F-B6DF-2335E1D60A07}" type="presParOf" srcId="{88FD1510-B6E5-4885-8B12-320C37292AF1}" destId="{33505FD3-5DDC-44F3-851B-C03355F7C16B}" srcOrd="10" destOrd="0" presId="urn:microsoft.com/office/officeart/2016/7/layout/RepeatingBendingProcessNew"/>
    <dgm:cxn modelId="{3190B227-36BF-4C64-A0E2-036EC05F63F1}" type="presParOf" srcId="{88FD1510-B6E5-4885-8B12-320C37292AF1}" destId="{AD823C73-E8C9-4870-97EA-1ED475E23C14}" srcOrd="11" destOrd="0" presId="urn:microsoft.com/office/officeart/2016/7/layout/RepeatingBendingProcessNew"/>
    <dgm:cxn modelId="{0FA4BEDB-6FB7-4914-9217-E3FE5FE531C8}" type="presParOf" srcId="{AD823C73-E8C9-4870-97EA-1ED475E23C14}" destId="{51C81972-56C8-4736-AEC9-419BB218EEA1}" srcOrd="0" destOrd="0" presId="urn:microsoft.com/office/officeart/2016/7/layout/RepeatingBendingProcessNew"/>
    <dgm:cxn modelId="{BA3A2A3C-B268-4EB6-8FDD-8506CAA13E76}" type="presParOf" srcId="{88FD1510-B6E5-4885-8B12-320C37292AF1}" destId="{342A5330-8F57-45C1-B671-F72B488F43DB}" srcOrd="12" destOrd="0" presId="urn:microsoft.com/office/officeart/2016/7/layout/RepeatingBendingProcessNew"/>
    <dgm:cxn modelId="{76FD6882-93E5-49CF-9D33-56C7BBEBDA54}" type="presParOf" srcId="{88FD1510-B6E5-4885-8B12-320C37292AF1}" destId="{A60139B2-01F7-407A-9846-95688BF08762}" srcOrd="13" destOrd="0" presId="urn:microsoft.com/office/officeart/2016/7/layout/RepeatingBendingProcessNew"/>
    <dgm:cxn modelId="{5CDD5EA6-E6D6-4163-80FC-AB52F78AD119}" type="presParOf" srcId="{A60139B2-01F7-407A-9846-95688BF08762}" destId="{860751A2-9951-4940-9B62-DB4101C28C23}" srcOrd="0" destOrd="0" presId="urn:microsoft.com/office/officeart/2016/7/layout/RepeatingBendingProcessNew"/>
    <dgm:cxn modelId="{4E521683-F161-403E-A056-6CB2B3A38340}" type="presParOf" srcId="{88FD1510-B6E5-4885-8B12-320C37292AF1}" destId="{6671574E-195F-4057-AED4-470A3CE87879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65E83-DD9F-41C1-95F7-49C71DEE032D}">
      <dsp:nvSpPr>
        <dsp:cNvPr id="0" name=""/>
        <dsp:cNvSpPr/>
      </dsp:nvSpPr>
      <dsp:spPr>
        <a:xfrm>
          <a:off x="2322550" y="692712"/>
          <a:ext cx="5035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501" y="45720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0948" y="735762"/>
        <a:ext cx="26705" cy="5341"/>
      </dsp:txXfrm>
    </dsp:sp>
    <dsp:sp modelId="{7C55FEED-6DBA-41ED-A37B-FFFC191C6A88}">
      <dsp:nvSpPr>
        <dsp:cNvPr id="0" name=""/>
        <dsp:cNvSpPr/>
      </dsp:nvSpPr>
      <dsp:spPr>
        <a:xfrm>
          <a:off x="2167" y="41778"/>
          <a:ext cx="2322182" cy="139330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89" tIns="119441" rIns="113789" bIns="11944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i="0" kern="1200" dirty="0"/>
            <a:t>Definir </a:t>
          </a:r>
          <a:r>
            <a:rPr lang="es-ES" sz="2000" b="0" i="0" kern="1200" dirty="0" err="1"/>
            <a:t>els</a:t>
          </a:r>
          <a:r>
            <a:rPr lang="es-ES" sz="2000" b="0" i="0" kern="1200" dirty="0"/>
            <a:t> </a:t>
          </a:r>
          <a:r>
            <a:rPr lang="es-ES" sz="2000" b="0" i="0" kern="1200" dirty="0" err="1"/>
            <a:t>segments</a:t>
          </a:r>
          <a:r>
            <a:rPr lang="es-ES" sz="2000" b="0" i="0" kern="1200" dirty="0"/>
            <a:t> del display i </a:t>
          </a:r>
          <a:r>
            <a:rPr lang="es-ES" sz="2000" b="0" i="0" kern="1200" dirty="0" err="1"/>
            <a:t>els</a:t>
          </a:r>
          <a:r>
            <a:rPr lang="es-ES" sz="2000" b="0" i="0" kern="1200" dirty="0"/>
            <a:t> leds </a:t>
          </a:r>
          <a:r>
            <a:rPr lang="es-ES" sz="2000" b="0" i="0" kern="1200" dirty="0" err="1"/>
            <a:t>com</a:t>
          </a:r>
          <a:r>
            <a:rPr lang="es-ES" sz="2000" b="0" i="0" kern="1200" dirty="0"/>
            <a:t> a </a:t>
          </a:r>
          <a:r>
            <a:rPr lang="es-ES" sz="2000" b="0" i="0" kern="1200" dirty="0" err="1"/>
            <a:t>sortida</a:t>
          </a:r>
          <a:endParaRPr lang="en-US" sz="2000" kern="1200" dirty="0"/>
        </a:p>
      </dsp:txBody>
      <dsp:txXfrm>
        <a:off x="2167" y="41778"/>
        <a:ext cx="2322182" cy="1393309"/>
      </dsp:txXfrm>
    </dsp:sp>
    <dsp:sp modelId="{B3276368-9B0C-4E5E-A71A-6FBB356A15A8}">
      <dsp:nvSpPr>
        <dsp:cNvPr id="0" name=""/>
        <dsp:cNvSpPr/>
      </dsp:nvSpPr>
      <dsp:spPr>
        <a:xfrm>
          <a:off x="5178834" y="692712"/>
          <a:ext cx="5035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501" y="45720"/>
              </a:lnTo>
            </a:path>
          </a:pathLst>
        </a:custGeom>
        <a:noFill/>
        <a:ln w="9525" cap="rnd" cmpd="sng" algn="ctr">
          <a:solidFill>
            <a:schemeClr val="accent5">
              <a:hueOff val="1039540"/>
              <a:satOff val="-669"/>
              <a:lumOff val="45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17232" y="735762"/>
        <a:ext cx="26705" cy="5341"/>
      </dsp:txXfrm>
    </dsp:sp>
    <dsp:sp modelId="{0D9A3DFE-BA46-4B42-959A-EFFCFF388E93}">
      <dsp:nvSpPr>
        <dsp:cNvPr id="0" name=""/>
        <dsp:cNvSpPr/>
      </dsp:nvSpPr>
      <dsp:spPr>
        <a:xfrm>
          <a:off x="2858451" y="41778"/>
          <a:ext cx="2322182" cy="1393309"/>
        </a:xfrm>
        <a:prstGeom prst="rect">
          <a:avLst/>
        </a:prstGeom>
        <a:gradFill rotWithShape="0">
          <a:gsLst>
            <a:gs pos="0">
              <a:schemeClr val="accent5">
                <a:hueOff val="891034"/>
                <a:satOff val="-573"/>
                <a:lumOff val="392"/>
                <a:alphaOff val="0"/>
                <a:tint val="98000"/>
                <a:lumMod val="114000"/>
              </a:schemeClr>
            </a:gs>
            <a:gs pos="100000">
              <a:schemeClr val="accent5">
                <a:hueOff val="891034"/>
                <a:satOff val="-573"/>
                <a:lumOff val="39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89" tIns="119441" rIns="113789" bIns="11944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i="0" kern="1200"/>
            <a:t>Apagem els displays i els leds</a:t>
          </a:r>
          <a:endParaRPr lang="en-US" sz="2000" kern="1200"/>
        </a:p>
      </dsp:txBody>
      <dsp:txXfrm>
        <a:off x="2858451" y="41778"/>
        <a:ext cx="2322182" cy="1393309"/>
      </dsp:txXfrm>
    </dsp:sp>
    <dsp:sp modelId="{037FC923-0224-4282-84A8-96BB49ED09A8}">
      <dsp:nvSpPr>
        <dsp:cNvPr id="0" name=""/>
        <dsp:cNvSpPr/>
      </dsp:nvSpPr>
      <dsp:spPr>
        <a:xfrm>
          <a:off x="8035118" y="692712"/>
          <a:ext cx="5035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501" y="45720"/>
              </a:lnTo>
            </a:path>
          </a:pathLst>
        </a:custGeom>
        <a:noFill/>
        <a:ln w="9525" cap="rnd" cmpd="sng" algn="ctr">
          <a:solidFill>
            <a:schemeClr val="accent5">
              <a:hueOff val="2079079"/>
              <a:satOff val="-1338"/>
              <a:lumOff val="91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73516" y="735762"/>
        <a:ext cx="26705" cy="5341"/>
      </dsp:txXfrm>
    </dsp:sp>
    <dsp:sp modelId="{DAAB4C03-9E64-4136-B8DC-F6404597EDF5}">
      <dsp:nvSpPr>
        <dsp:cNvPr id="0" name=""/>
        <dsp:cNvSpPr/>
      </dsp:nvSpPr>
      <dsp:spPr>
        <a:xfrm>
          <a:off x="5714735" y="41778"/>
          <a:ext cx="2322182" cy="1393309"/>
        </a:xfrm>
        <a:prstGeom prst="rect">
          <a:avLst/>
        </a:prstGeom>
        <a:gradFill rotWithShape="0">
          <a:gsLst>
            <a:gs pos="0">
              <a:schemeClr val="accent5">
                <a:hueOff val="1782068"/>
                <a:satOff val="-1147"/>
                <a:lumOff val="784"/>
                <a:alphaOff val="0"/>
                <a:tint val="98000"/>
                <a:lumMod val="114000"/>
              </a:schemeClr>
            </a:gs>
            <a:gs pos="100000">
              <a:schemeClr val="accent5">
                <a:hueOff val="1782068"/>
                <a:satOff val="-1147"/>
                <a:lumOff val="78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89" tIns="119441" rIns="113789" bIns="11944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i="0" kern="1200" dirty="0"/>
            <a:t>Led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i="0" kern="1200" dirty="0" err="1"/>
            <a:t>vermell</a:t>
          </a:r>
          <a:endParaRPr lang="en-US" sz="2000" b="1" kern="1200" dirty="0"/>
        </a:p>
      </dsp:txBody>
      <dsp:txXfrm>
        <a:off x="5714735" y="41778"/>
        <a:ext cx="2322182" cy="1393309"/>
      </dsp:txXfrm>
    </dsp:sp>
    <dsp:sp modelId="{F23BF1AC-0A8D-4A9C-9993-9D1C9A14CC17}">
      <dsp:nvSpPr>
        <dsp:cNvPr id="0" name=""/>
        <dsp:cNvSpPr/>
      </dsp:nvSpPr>
      <dsp:spPr>
        <a:xfrm>
          <a:off x="1163258" y="1433287"/>
          <a:ext cx="8568852" cy="503501"/>
        </a:xfrm>
        <a:custGeom>
          <a:avLst/>
          <a:gdLst/>
          <a:ahLst/>
          <a:cxnLst/>
          <a:rect l="0" t="0" r="0" b="0"/>
          <a:pathLst>
            <a:path>
              <a:moveTo>
                <a:pt x="8568852" y="0"/>
              </a:moveTo>
              <a:lnTo>
                <a:pt x="8568852" y="268850"/>
              </a:lnTo>
              <a:lnTo>
                <a:pt x="0" y="268850"/>
              </a:lnTo>
              <a:lnTo>
                <a:pt x="0" y="503501"/>
              </a:lnTo>
            </a:path>
          </a:pathLst>
        </a:custGeom>
        <a:noFill/>
        <a:ln w="9525" cap="rnd" cmpd="sng" algn="ctr">
          <a:solidFill>
            <a:schemeClr val="accent5">
              <a:hueOff val="3118619"/>
              <a:satOff val="-2006"/>
              <a:lumOff val="137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3047" y="1682367"/>
        <a:ext cx="429274" cy="5341"/>
      </dsp:txXfrm>
    </dsp:sp>
    <dsp:sp modelId="{FA5AD62A-7B2A-4BD4-B11A-3C0F145BFD2F}">
      <dsp:nvSpPr>
        <dsp:cNvPr id="0" name=""/>
        <dsp:cNvSpPr/>
      </dsp:nvSpPr>
      <dsp:spPr>
        <a:xfrm>
          <a:off x="8571019" y="41778"/>
          <a:ext cx="2322182" cy="1393309"/>
        </a:xfrm>
        <a:prstGeom prst="rect">
          <a:avLst/>
        </a:prstGeom>
        <a:gradFill rotWithShape="0">
          <a:gsLst>
            <a:gs pos="0">
              <a:schemeClr val="accent5">
                <a:hueOff val="2673102"/>
                <a:satOff val="-1720"/>
                <a:lumOff val="1176"/>
                <a:alphaOff val="0"/>
                <a:tint val="98000"/>
                <a:lumMod val="114000"/>
              </a:schemeClr>
            </a:gs>
            <a:gs pos="100000">
              <a:schemeClr val="accent5">
                <a:hueOff val="2673102"/>
                <a:satOff val="-1720"/>
                <a:lumOff val="117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89" tIns="119441" rIns="113789" bIns="11944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i="0" kern="1200" dirty="0"/>
            <a:t>Gmail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i="0" kern="1200" dirty="0"/>
            <a:t>(</a:t>
          </a:r>
          <a:r>
            <a:rPr lang="es-ES" sz="2000" b="0" i="0" kern="1200" dirty="0" err="1"/>
            <a:t>correus</a:t>
          </a:r>
          <a:r>
            <a:rPr lang="es-ES" sz="2000" b="0" i="0" kern="1200" dirty="0"/>
            <a:t> </a:t>
          </a:r>
          <a:r>
            <a:rPr lang="es-ES" sz="2000" b="0" i="0" kern="1200" dirty="0" err="1"/>
            <a:t>sense</a:t>
          </a:r>
          <a:r>
            <a:rPr lang="es-ES" sz="2000" b="0" i="0" kern="1200" dirty="0"/>
            <a:t> llegar)</a:t>
          </a:r>
          <a:endParaRPr lang="en-US" sz="2000" kern="1200" dirty="0"/>
        </a:p>
      </dsp:txBody>
      <dsp:txXfrm>
        <a:off x="8571019" y="41778"/>
        <a:ext cx="2322182" cy="1393309"/>
      </dsp:txXfrm>
    </dsp:sp>
    <dsp:sp modelId="{298C235B-0903-4862-BC93-D9099A97FAFA}">
      <dsp:nvSpPr>
        <dsp:cNvPr id="0" name=""/>
        <dsp:cNvSpPr/>
      </dsp:nvSpPr>
      <dsp:spPr>
        <a:xfrm>
          <a:off x="2322550" y="2620124"/>
          <a:ext cx="5035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501" y="45720"/>
              </a:lnTo>
            </a:path>
          </a:pathLst>
        </a:custGeom>
        <a:noFill/>
        <a:ln w="9525" cap="rnd" cmpd="sng" algn="ctr">
          <a:solidFill>
            <a:schemeClr val="accent5">
              <a:hueOff val="4158159"/>
              <a:satOff val="-2675"/>
              <a:lumOff val="182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0948" y="2663173"/>
        <a:ext cx="26705" cy="5341"/>
      </dsp:txXfrm>
    </dsp:sp>
    <dsp:sp modelId="{A3CC5E03-BEB0-4B65-9778-2089AAAA009E}">
      <dsp:nvSpPr>
        <dsp:cNvPr id="0" name=""/>
        <dsp:cNvSpPr/>
      </dsp:nvSpPr>
      <dsp:spPr>
        <a:xfrm>
          <a:off x="2167" y="1969189"/>
          <a:ext cx="2322182" cy="1393309"/>
        </a:xfrm>
        <a:prstGeom prst="rect">
          <a:avLst/>
        </a:prstGeom>
        <a:gradFill rotWithShape="0">
          <a:gsLst>
            <a:gs pos="0">
              <a:schemeClr val="accent5">
                <a:hueOff val="3564136"/>
                <a:satOff val="-2293"/>
                <a:lumOff val="1568"/>
                <a:alphaOff val="0"/>
                <a:tint val="98000"/>
                <a:lumMod val="114000"/>
              </a:schemeClr>
            </a:gs>
            <a:gs pos="100000">
              <a:schemeClr val="accent5">
                <a:hueOff val="3564136"/>
                <a:satOff val="-2293"/>
                <a:lumOff val="1568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89" tIns="119441" rIns="113789" bIns="11944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i="0" kern="1200" dirty="0"/>
            <a:t>Led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i="0" kern="1200" dirty="0" err="1"/>
            <a:t>blau</a:t>
          </a:r>
          <a:endParaRPr lang="en-US" sz="2000" b="1" kern="1200" dirty="0"/>
        </a:p>
      </dsp:txBody>
      <dsp:txXfrm>
        <a:off x="2167" y="1969189"/>
        <a:ext cx="2322182" cy="1393309"/>
      </dsp:txXfrm>
    </dsp:sp>
    <dsp:sp modelId="{AD823C73-E8C9-4870-97EA-1ED475E23C14}">
      <dsp:nvSpPr>
        <dsp:cNvPr id="0" name=""/>
        <dsp:cNvSpPr/>
      </dsp:nvSpPr>
      <dsp:spPr>
        <a:xfrm>
          <a:off x="5178834" y="2620124"/>
          <a:ext cx="5035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501" y="45720"/>
              </a:lnTo>
            </a:path>
          </a:pathLst>
        </a:custGeom>
        <a:noFill/>
        <a:ln w="9525" cap="rnd" cmpd="sng" algn="ctr">
          <a:solidFill>
            <a:schemeClr val="accent5">
              <a:hueOff val="5197698"/>
              <a:satOff val="-3344"/>
              <a:lumOff val="228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17232" y="2663173"/>
        <a:ext cx="26705" cy="5341"/>
      </dsp:txXfrm>
    </dsp:sp>
    <dsp:sp modelId="{33505FD3-5DDC-44F3-851B-C03355F7C16B}">
      <dsp:nvSpPr>
        <dsp:cNvPr id="0" name=""/>
        <dsp:cNvSpPr/>
      </dsp:nvSpPr>
      <dsp:spPr>
        <a:xfrm>
          <a:off x="2858451" y="1969189"/>
          <a:ext cx="2322182" cy="1393309"/>
        </a:xfrm>
        <a:prstGeom prst="rect">
          <a:avLst/>
        </a:prstGeom>
        <a:gradFill rotWithShape="0">
          <a:gsLst>
            <a:gs pos="0">
              <a:schemeClr val="accent5">
                <a:hueOff val="4455170"/>
                <a:satOff val="-2866"/>
                <a:lumOff val="1960"/>
                <a:alphaOff val="0"/>
                <a:tint val="98000"/>
                <a:lumMod val="114000"/>
              </a:schemeClr>
            </a:gs>
            <a:gs pos="100000">
              <a:schemeClr val="accent5">
                <a:hueOff val="4455170"/>
                <a:satOff val="-2866"/>
                <a:lumOff val="196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89" tIns="119441" rIns="113789" bIns="11944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i="0" kern="1200" dirty="0"/>
            <a:t>Facebook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i="0" kern="1200" dirty="0"/>
            <a:t>(</a:t>
          </a:r>
          <a:r>
            <a:rPr lang="es-ES" sz="2000" b="0" i="0" kern="1200" dirty="0" err="1"/>
            <a:t>notificacions</a:t>
          </a:r>
          <a:r>
            <a:rPr lang="es-ES" sz="2000" b="0" i="0" kern="1200" dirty="0"/>
            <a:t> noves)</a:t>
          </a:r>
          <a:endParaRPr lang="en-US" sz="2000" kern="1200" dirty="0"/>
        </a:p>
      </dsp:txBody>
      <dsp:txXfrm>
        <a:off x="2858451" y="1969189"/>
        <a:ext cx="2322182" cy="1393309"/>
      </dsp:txXfrm>
    </dsp:sp>
    <dsp:sp modelId="{A60139B2-01F7-407A-9846-95688BF08762}">
      <dsp:nvSpPr>
        <dsp:cNvPr id="0" name=""/>
        <dsp:cNvSpPr/>
      </dsp:nvSpPr>
      <dsp:spPr>
        <a:xfrm>
          <a:off x="8035118" y="2620124"/>
          <a:ext cx="5035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501" y="45720"/>
              </a:lnTo>
            </a:path>
          </a:pathLst>
        </a:custGeom>
        <a:noFill/>
        <a:ln w="9525" cap="rnd" cmpd="sng" algn="ctr">
          <a:solidFill>
            <a:schemeClr val="accent5">
              <a:hueOff val="6237238"/>
              <a:satOff val="-4013"/>
              <a:lumOff val="274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73516" y="2663173"/>
        <a:ext cx="26705" cy="5341"/>
      </dsp:txXfrm>
    </dsp:sp>
    <dsp:sp modelId="{342A5330-8F57-45C1-B671-F72B488F43DB}">
      <dsp:nvSpPr>
        <dsp:cNvPr id="0" name=""/>
        <dsp:cNvSpPr/>
      </dsp:nvSpPr>
      <dsp:spPr>
        <a:xfrm>
          <a:off x="5714735" y="1969189"/>
          <a:ext cx="2322182" cy="1393309"/>
        </a:xfrm>
        <a:prstGeom prst="rect">
          <a:avLst/>
        </a:prstGeom>
        <a:gradFill rotWithShape="0">
          <a:gsLst>
            <a:gs pos="0">
              <a:schemeClr val="accent5">
                <a:hueOff val="5346204"/>
                <a:satOff val="-3440"/>
                <a:lumOff val="2352"/>
                <a:alphaOff val="0"/>
                <a:tint val="98000"/>
                <a:lumMod val="114000"/>
              </a:schemeClr>
            </a:gs>
            <a:gs pos="100000">
              <a:schemeClr val="accent5">
                <a:hueOff val="5346204"/>
                <a:satOff val="-3440"/>
                <a:lumOff val="235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89" tIns="119441" rIns="113789" bIns="11944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i="0" kern="1200" dirty="0"/>
            <a:t>Led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i="0" kern="1200" dirty="0" err="1"/>
            <a:t>verd</a:t>
          </a:r>
          <a:endParaRPr lang="en-US" sz="2000" b="1" kern="1200" dirty="0"/>
        </a:p>
      </dsp:txBody>
      <dsp:txXfrm>
        <a:off x="5714735" y="1969189"/>
        <a:ext cx="2322182" cy="1393309"/>
      </dsp:txXfrm>
    </dsp:sp>
    <dsp:sp modelId="{6671574E-195F-4057-AED4-470A3CE87879}">
      <dsp:nvSpPr>
        <dsp:cNvPr id="0" name=""/>
        <dsp:cNvSpPr/>
      </dsp:nvSpPr>
      <dsp:spPr>
        <a:xfrm>
          <a:off x="8571019" y="1969189"/>
          <a:ext cx="2322182" cy="1393309"/>
        </a:xfrm>
        <a:prstGeom prst="rect">
          <a:avLst/>
        </a:prstGeom>
        <a:gradFill rotWithShape="0">
          <a:gsLst>
            <a:gs pos="0">
              <a:schemeClr val="accent5">
                <a:hueOff val="6237238"/>
                <a:satOff val="-4013"/>
                <a:lumOff val="2744"/>
                <a:alphaOff val="0"/>
                <a:tint val="98000"/>
                <a:lumMod val="114000"/>
              </a:schemeClr>
            </a:gs>
            <a:gs pos="100000">
              <a:schemeClr val="accent5">
                <a:hueOff val="6237238"/>
                <a:satOff val="-4013"/>
                <a:lumOff val="274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89" tIns="119441" rIns="113789" bIns="11944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i="0" kern="1200" dirty="0"/>
            <a:t>Twitter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i="0" kern="1200" dirty="0"/>
            <a:t>(</a:t>
          </a:r>
          <a:r>
            <a:rPr lang="es-ES" sz="2000" b="0" i="0" kern="1200" dirty="0" err="1"/>
            <a:t>followers</a:t>
          </a:r>
          <a:r>
            <a:rPr lang="es-ES" sz="2000" b="0" i="0" kern="1200" dirty="0"/>
            <a:t>)</a:t>
          </a:r>
          <a:endParaRPr lang="en-US" sz="2000" kern="1200" dirty="0"/>
        </a:p>
      </dsp:txBody>
      <dsp:txXfrm>
        <a:off x="8571019" y="1969189"/>
        <a:ext cx="2322182" cy="1393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F5902-0A3E-44CC-BA2E-3412F182B4C8}" type="datetimeFigureOut">
              <a:rPr lang="es-ES" smtClean="0"/>
              <a:t>22/05/2018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0FD55-63A8-49CD-BFBA-F13A0B5BC4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4672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Per consultar </a:t>
            </a:r>
            <a:r>
              <a:rPr lang="es-ES" dirty="0" err="1"/>
              <a:t>els</a:t>
            </a:r>
            <a:r>
              <a:rPr lang="es-ES" dirty="0"/>
              <a:t> </a:t>
            </a:r>
            <a:r>
              <a:rPr lang="es-ES" dirty="0" err="1"/>
              <a:t>nous</a:t>
            </a:r>
            <a:r>
              <a:rPr lang="es-ES" dirty="0"/>
              <a:t> </a:t>
            </a:r>
            <a:r>
              <a:rPr lang="es-ES" dirty="0" err="1"/>
              <a:t>correus</a:t>
            </a:r>
            <a:r>
              <a:rPr lang="es-ES" dirty="0"/>
              <a:t> </a:t>
            </a:r>
            <a:r>
              <a:rPr lang="es-ES" dirty="0" err="1"/>
              <a:t>l’api</a:t>
            </a:r>
            <a:r>
              <a:rPr lang="es-ES" dirty="0"/>
              <a:t> de </a:t>
            </a:r>
            <a:r>
              <a:rPr lang="es-ES" dirty="0" err="1"/>
              <a:t>gmail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0FD55-63A8-49CD-BFBA-F13A0B5BC4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3777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Per consultar </a:t>
            </a:r>
            <a:r>
              <a:rPr lang="es-ES" dirty="0" err="1"/>
              <a:t>els</a:t>
            </a:r>
            <a:r>
              <a:rPr lang="es-ES" dirty="0"/>
              <a:t> </a:t>
            </a:r>
            <a:r>
              <a:rPr lang="es-ES" dirty="0" err="1"/>
              <a:t>nous</a:t>
            </a:r>
            <a:r>
              <a:rPr lang="es-ES" dirty="0"/>
              <a:t> </a:t>
            </a:r>
            <a:r>
              <a:rPr lang="es-ES" dirty="0" err="1"/>
              <a:t>correus</a:t>
            </a:r>
            <a:r>
              <a:rPr lang="es-ES" dirty="0"/>
              <a:t> </a:t>
            </a:r>
            <a:r>
              <a:rPr lang="es-ES" dirty="0" err="1"/>
              <a:t>l’api</a:t>
            </a:r>
            <a:r>
              <a:rPr lang="es-ES" dirty="0"/>
              <a:t> de </a:t>
            </a:r>
            <a:r>
              <a:rPr lang="es-ES" dirty="0" err="1"/>
              <a:t>gmail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0FD55-63A8-49CD-BFBA-F13A0B5BC40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0217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Per consultar </a:t>
            </a:r>
            <a:r>
              <a:rPr lang="es-ES" dirty="0" err="1"/>
              <a:t>els</a:t>
            </a:r>
            <a:r>
              <a:rPr lang="es-ES" dirty="0"/>
              <a:t> </a:t>
            </a:r>
            <a:r>
              <a:rPr lang="es-ES" dirty="0" err="1"/>
              <a:t>nous</a:t>
            </a:r>
            <a:r>
              <a:rPr lang="es-ES" dirty="0"/>
              <a:t> </a:t>
            </a:r>
            <a:r>
              <a:rPr lang="es-ES" dirty="0" err="1"/>
              <a:t>correus</a:t>
            </a:r>
            <a:r>
              <a:rPr lang="es-ES" dirty="0"/>
              <a:t> </a:t>
            </a:r>
            <a:r>
              <a:rPr lang="es-ES" dirty="0" err="1"/>
              <a:t>l’api</a:t>
            </a:r>
            <a:r>
              <a:rPr lang="es-ES" dirty="0"/>
              <a:t> de </a:t>
            </a:r>
            <a:r>
              <a:rPr lang="es-ES" dirty="0" err="1"/>
              <a:t>gmail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0FD55-63A8-49CD-BFBA-F13A0B5BC40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1895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Per consultar </a:t>
            </a:r>
            <a:r>
              <a:rPr lang="es-ES" dirty="0" err="1"/>
              <a:t>els</a:t>
            </a:r>
            <a:r>
              <a:rPr lang="es-ES" dirty="0"/>
              <a:t> </a:t>
            </a:r>
            <a:r>
              <a:rPr lang="es-ES" dirty="0" err="1"/>
              <a:t>nous</a:t>
            </a:r>
            <a:r>
              <a:rPr lang="es-ES" dirty="0"/>
              <a:t> </a:t>
            </a:r>
            <a:r>
              <a:rPr lang="es-ES" dirty="0" err="1"/>
              <a:t>correus</a:t>
            </a:r>
            <a:r>
              <a:rPr lang="es-ES" dirty="0"/>
              <a:t> </a:t>
            </a:r>
            <a:r>
              <a:rPr lang="es-ES" dirty="0" err="1"/>
              <a:t>l’api</a:t>
            </a:r>
            <a:r>
              <a:rPr lang="es-ES" dirty="0"/>
              <a:t> de </a:t>
            </a:r>
            <a:r>
              <a:rPr lang="es-ES" dirty="0" err="1"/>
              <a:t>facebook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0FD55-63A8-49CD-BFBA-F13A0B5BC40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014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Per consultar </a:t>
            </a:r>
            <a:r>
              <a:rPr lang="es-ES" dirty="0" err="1"/>
              <a:t>els</a:t>
            </a:r>
            <a:r>
              <a:rPr lang="es-ES" dirty="0"/>
              <a:t> </a:t>
            </a:r>
            <a:r>
              <a:rPr lang="es-ES" dirty="0" err="1"/>
              <a:t>nous</a:t>
            </a:r>
            <a:r>
              <a:rPr lang="es-ES" dirty="0"/>
              <a:t> </a:t>
            </a:r>
            <a:r>
              <a:rPr lang="es-ES" dirty="0" err="1"/>
              <a:t>correus</a:t>
            </a:r>
            <a:r>
              <a:rPr lang="es-ES" dirty="0"/>
              <a:t> </a:t>
            </a:r>
            <a:r>
              <a:rPr lang="es-ES" dirty="0" err="1"/>
              <a:t>l’api</a:t>
            </a:r>
            <a:r>
              <a:rPr lang="es-ES" dirty="0"/>
              <a:t> de </a:t>
            </a:r>
            <a:r>
              <a:rPr lang="es-ES" dirty="0" err="1"/>
              <a:t>facebook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0FD55-63A8-49CD-BFBA-F13A0B5BC40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837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Per consultar </a:t>
            </a:r>
            <a:r>
              <a:rPr lang="es-ES" dirty="0" err="1"/>
              <a:t>els</a:t>
            </a:r>
            <a:r>
              <a:rPr lang="es-ES" dirty="0"/>
              <a:t> </a:t>
            </a:r>
            <a:r>
              <a:rPr lang="es-ES" dirty="0" err="1"/>
              <a:t>nous</a:t>
            </a:r>
            <a:r>
              <a:rPr lang="es-ES" dirty="0"/>
              <a:t> </a:t>
            </a:r>
            <a:r>
              <a:rPr lang="es-ES" dirty="0" err="1"/>
              <a:t>correus</a:t>
            </a:r>
            <a:r>
              <a:rPr lang="es-ES" dirty="0"/>
              <a:t> </a:t>
            </a:r>
            <a:r>
              <a:rPr lang="es-ES" dirty="0" err="1"/>
              <a:t>l’api</a:t>
            </a:r>
            <a:r>
              <a:rPr lang="es-ES" dirty="0"/>
              <a:t> de </a:t>
            </a:r>
            <a:r>
              <a:rPr lang="es-ES" dirty="0" err="1"/>
              <a:t>gmail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0FD55-63A8-49CD-BFBA-F13A0B5BC40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0984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Per consultar </a:t>
            </a:r>
            <a:r>
              <a:rPr lang="es-ES" dirty="0" err="1"/>
              <a:t>els</a:t>
            </a:r>
            <a:r>
              <a:rPr lang="es-ES" dirty="0"/>
              <a:t> </a:t>
            </a:r>
            <a:r>
              <a:rPr lang="es-ES" dirty="0" err="1"/>
              <a:t>nous</a:t>
            </a:r>
            <a:r>
              <a:rPr lang="es-ES" dirty="0"/>
              <a:t> </a:t>
            </a:r>
            <a:r>
              <a:rPr lang="es-ES" dirty="0" err="1"/>
              <a:t>correus</a:t>
            </a:r>
            <a:r>
              <a:rPr lang="es-ES" dirty="0"/>
              <a:t> </a:t>
            </a:r>
            <a:r>
              <a:rPr lang="es-ES" dirty="0" err="1"/>
              <a:t>l’api</a:t>
            </a:r>
            <a:r>
              <a:rPr lang="es-ES" dirty="0"/>
              <a:t> de </a:t>
            </a:r>
            <a:r>
              <a:rPr lang="es-ES" dirty="0" err="1"/>
              <a:t>gmail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0FD55-63A8-49CD-BFBA-F13A0B5BC409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2255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Per consultar </a:t>
            </a:r>
            <a:r>
              <a:rPr lang="es-ES" dirty="0" err="1"/>
              <a:t>els</a:t>
            </a:r>
            <a:r>
              <a:rPr lang="es-ES" dirty="0"/>
              <a:t> </a:t>
            </a:r>
            <a:r>
              <a:rPr lang="es-ES" dirty="0" err="1"/>
              <a:t>nous</a:t>
            </a:r>
            <a:r>
              <a:rPr lang="es-ES" dirty="0"/>
              <a:t> </a:t>
            </a:r>
            <a:r>
              <a:rPr lang="es-ES" dirty="0" err="1"/>
              <a:t>correus</a:t>
            </a:r>
            <a:r>
              <a:rPr lang="es-ES" dirty="0"/>
              <a:t> </a:t>
            </a:r>
            <a:r>
              <a:rPr lang="es-ES" dirty="0" err="1"/>
              <a:t>l’api</a:t>
            </a:r>
            <a:r>
              <a:rPr lang="es-ES" dirty="0"/>
              <a:t> de </a:t>
            </a:r>
            <a:r>
              <a:rPr lang="es-ES" dirty="0" err="1"/>
              <a:t>gmail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0FD55-63A8-49CD-BFBA-F13A0B5BC409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0441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90691BF-3F71-435D-BB7F-8DB281DBB15F}"/>
              </a:ext>
            </a:extLst>
          </p:cNvPr>
          <p:cNvSpPr>
            <a:spLocks noMove="1" noResize="1"/>
          </p:cNvSpPr>
          <p:nvPr/>
        </p:nvSpPr>
        <p:spPr>
          <a:xfrm>
            <a:off x="0" y="-9"/>
            <a:ext cx="12191695" cy="4730739"/>
          </a:xfrm>
          <a:prstGeom prst="rect">
            <a:avLst/>
          </a:prstGeom>
          <a:blipFill>
            <a:blip r:embed="rId2">
              <a:alphaModFix/>
            </a:blip>
            <a:stretch>
              <a:fillRect/>
            </a:stretch>
          </a:blipFill>
          <a:ln cap="rnd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3" name="Freeform 16">
            <a:extLst>
              <a:ext uri="{FF2B5EF4-FFF2-40B4-BE49-F238E27FC236}">
                <a16:creationId xmlns:a16="http://schemas.microsoft.com/office/drawing/2014/main" id="{3B8DE5E3-72C8-4FCA-BFB6-2F648258CE77}"/>
              </a:ext>
            </a:extLst>
          </p:cNvPr>
          <p:cNvSpPr>
            <a:spLocks noMove="1" noResize="1"/>
          </p:cNvSpPr>
          <p:nvPr/>
        </p:nvSpPr>
        <p:spPr>
          <a:xfrm>
            <a:off x="8719937" y="3753694"/>
            <a:ext cx="3472059" cy="82593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472060"/>
              <a:gd name="f7" fmla="val 825932"/>
              <a:gd name="f8" fmla="val 3470310"/>
              <a:gd name="f9" fmla="val 12850"/>
              <a:gd name="f10" fmla="val 480529"/>
              <a:gd name="f11" fmla="val 3363699"/>
              <a:gd name="f12" fmla="val 498471"/>
              <a:gd name="f13" fmla="val 2435623"/>
              <a:gd name="f14" fmla="val 645518"/>
              <a:gd name="f15" fmla="val 603076"/>
              <a:gd name="f16" fmla="val 844866"/>
              <a:gd name="f17" fmla="val 42060"/>
              <a:gd name="f18" fmla="val 824486"/>
              <a:gd name="f19" fmla="val 28151"/>
              <a:gd name="f20" fmla="val 802425"/>
              <a:gd name="f21" fmla="val 13909"/>
              <a:gd name="f22" fmla="val 780513"/>
              <a:gd name="f23" fmla="val 758452"/>
              <a:gd name="f24" fmla="val 188014"/>
              <a:gd name="f25" fmla="val 735602"/>
              <a:gd name="f26" fmla="val 284087"/>
              <a:gd name="f27" fmla="val 722590"/>
              <a:gd name="f28" fmla="val 382288"/>
              <a:gd name="f29" fmla="val 709392"/>
              <a:gd name="f30" fmla="val 481858"/>
              <a:gd name="f31" fmla="val 695774"/>
              <a:gd name="f32" fmla="val 581897"/>
              <a:gd name="f33" fmla="val 680711"/>
              <a:gd name="f34" fmla="val 683670"/>
              <a:gd name="f35" fmla="val 665256"/>
              <a:gd name="f36" fmla="val 787206"/>
              <a:gd name="f37" fmla="val 649587"/>
              <a:gd name="f38" fmla="val 892019"/>
              <a:gd name="f39" fmla="val 632968"/>
              <a:gd name="f40" fmla="val 997620"/>
              <a:gd name="f41" fmla="val 614667"/>
              <a:gd name="f42" fmla="val 1104727"/>
              <a:gd name="f43" fmla="val 596741"/>
              <a:gd name="f44" fmla="val 1212669"/>
              <a:gd name="f45" fmla="val 577397"/>
              <a:gd name="f46" fmla="val 1321506"/>
              <a:gd name="f47" fmla="val 556988"/>
              <a:gd name="f48" fmla="val 1430709"/>
              <a:gd name="f49" fmla="val 536607"/>
              <a:gd name="f50" fmla="val 1541050"/>
              <a:gd name="f51" fmla="val 514481"/>
              <a:gd name="f52" fmla="val 1652805"/>
              <a:gd name="f53" fmla="val 492202"/>
              <a:gd name="f54" fmla="val 1763708"/>
              <a:gd name="f55" fmla="val 469161"/>
              <a:gd name="f56" fmla="val 1875795"/>
              <a:gd name="f57" fmla="val 444641"/>
              <a:gd name="f58" fmla="val 1989128"/>
              <a:gd name="f59" fmla="val 418995"/>
              <a:gd name="f60" fmla="val 2102476"/>
              <a:gd name="f61" fmla="val 393438"/>
              <a:gd name="f62" fmla="val 2215549"/>
              <a:gd name="f63" fmla="val 366291"/>
              <a:gd name="f64" fmla="val 2330490"/>
              <a:gd name="f65" fmla="val 337455"/>
              <a:gd name="f66" fmla="val 2443333"/>
              <a:gd name="f67" fmla="val 308983"/>
              <a:gd name="f68" fmla="val 2558014"/>
              <a:gd name="f69" fmla="val 278646"/>
              <a:gd name="f70" fmla="val 2673621"/>
              <a:gd name="f71" fmla="val 247421"/>
              <a:gd name="f72" fmla="val 2787008"/>
              <a:gd name="f73" fmla="val 215853"/>
              <a:gd name="f74" fmla="val 2901442"/>
              <a:gd name="f75" fmla="val 182011"/>
              <a:gd name="f76" fmla="val 3015722"/>
              <a:gd name="f77" fmla="val 147286"/>
              <a:gd name="f78" fmla="val 3130018"/>
              <a:gd name="f79" fmla="val 112649"/>
              <a:gd name="f80" fmla="val 3243551"/>
              <a:gd name="f81" fmla="val 75688"/>
              <a:gd name="f82" fmla="val 3356992"/>
              <a:gd name="f83" fmla="val 38197"/>
              <a:gd name="f84" fmla="+- 0 0 -90"/>
              <a:gd name="f85" fmla="*/ f3 1 3472060"/>
              <a:gd name="f86" fmla="*/ f4 1 825932"/>
              <a:gd name="f87" fmla="val f5"/>
              <a:gd name="f88" fmla="val f6"/>
              <a:gd name="f89" fmla="val f7"/>
              <a:gd name="f90" fmla="*/ f84 f0 1"/>
              <a:gd name="f91" fmla="+- f89 0 f87"/>
              <a:gd name="f92" fmla="+- f88 0 f87"/>
              <a:gd name="f93" fmla="*/ f90 1 f2"/>
              <a:gd name="f94" fmla="*/ f92 1 3472060"/>
              <a:gd name="f95" fmla="*/ f91 1 825932"/>
              <a:gd name="f96" fmla="*/ 3470310 f92 1"/>
              <a:gd name="f97" fmla="*/ 0 f91 1"/>
              <a:gd name="f98" fmla="*/ 3472060 f92 1"/>
              <a:gd name="f99" fmla="*/ 12850 f91 1"/>
              <a:gd name="f100" fmla="*/ 480529 f91 1"/>
              <a:gd name="f101" fmla="*/ 3363699 f92 1"/>
              <a:gd name="f102" fmla="*/ 498471 f91 1"/>
              <a:gd name="f103" fmla="*/ 42060 f92 1"/>
              <a:gd name="f104" fmla="*/ 824486 f91 1"/>
              <a:gd name="f105" fmla="*/ 0 f92 1"/>
              <a:gd name="f106" fmla="*/ 758452 f91 1"/>
              <a:gd name="f107" fmla="*/ 188014 f92 1"/>
              <a:gd name="f108" fmla="*/ 735602 f91 1"/>
              <a:gd name="f109" fmla="*/ 284087 f92 1"/>
              <a:gd name="f110" fmla="*/ 722590 f91 1"/>
              <a:gd name="f111" fmla="*/ 382288 f92 1"/>
              <a:gd name="f112" fmla="*/ 709392 f91 1"/>
              <a:gd name="f113" fmla="*/ 481858 f92 1"/>
              <a:gd name="f114" fmla="*/ 695774 f91 1"/>
              <a:gd name="f115" fmla="*/ 581897 f92 1"/>
              <a:gd name="f116" fmla="*/ 680711 f91 1"/>
              <a:gd name="f117" fmla="*/ 683670 f92 1"/>
              <a:gd name="f118" fmla="*/ 665256 f91 1"/>
              <a:gd name="f119" fmla="*/ 787206 f92 1"/>
              <a:gd name="f120" fmla="*/ 649587 f91 1"/>
              <a:gd name="f121" fmla="*/ 892019 f92 1"/>
              <a:gd name="f122" fmla="*/ 632968 f91 1"/>
              <a:gd name="f123" fmla="*/ 997620 f92 1"/>
              <a:gd name="f124" fmla="*/ 614667 f91 1"/>
              <a:gd name="f125" fmla="*/ 1104727 f92 1"/>
              <a:gd name="f126" fmla="*/ 596741 f91 1"/>
              <a:gd name="f127" fmla="*/ 1212669 f92 1"/>
              <a:gd name="f128" fmla="*/ 577397 f91 1"/>
              <a:gd name="f129" fmla="*/ 1321506 f92 1"/>
              <a:gd name="f130" fmla="*/ 556988 f91 1"/>
              <a:gd name="f131" fmla="*/ 1430709 f92 1"/>
              <a:gd name="f132" fmla="*/ 536607 f91 1"/>
              <a:gd name="f133" fmla="*/ 1541050 f92 1"/>
              <a:gd name="f134" fmla="*/ 514481 f91 1"/>
              <a:gd name="f135" fmla="*/ 1652805 f92 1"/>
              <a:gd name="f136" fmla="*/ 492202 f91 1"/>
              <a:gd name="f137" fmla="*/ 1763708 f92 1"/>
              <a:gd name="f138" fmla="*/ 469161 f91 1"/>
              <a:gd name="f139" fmla="*/ 1875795 f92 1"/>
              <a:gd name="f140" fmla="*/ 444641 f91 1"/>
              <a:gd name="f141" fmla="*/ 1989128 f92 1"/>
              <a:gd name="f142" fmla="*/ 418995 f91 1"/>
              <a:gd name="f143" fmla="*/ 2102476 f92 1"/>
              <a:gd name="f144" fmla="*/ 393438 f91 1"/>
              <a:gd name="f145" fmla="*/ 2215549 f92 1"/>
              <a:gd name="f146" fmla="*/ 366291 f91 1"/>
              <a:gd name="f147" fmla="*/ 2330490 f92 1"/>
              <a:gd name="f148" fmla="*/ 337455 f91 1"/>
              <a:gd name="f149" fmla="*/ 2443333 f92 1"/>
              <a:gd name="f150" fmla="*/ 308983 f91 1"/>
              <a:gd name="f151" fmla="*/ 2558014 f92 1"/>
              <a:gd name="f152" fmla="*/ 278646 f91 1"/>
              <a:gd name="f153" fmla="*/ 2673621 f92 1"/>
              <a:gd name="f154" fmla="*/ 247421 f91 1"/>
              <a:gd name="f155" fmla="*/ 2787008 f92 1"/>
              <a:gd name="f156" fmla="*/ 215853 f91 1"/>
              <a:gd name="f157" fmla="*/ 2901442 f92 1"/>
              <a:gd name="f158" fmla="*/ 182011 f91 1"/>
              <a:gd name="f159" fmla="*/ 3015722 f92 1"/>
              <a:gd name="f160" fmla="*/ 147286 f91 1"/>
              <a:gd name="f161" fmla="*/ 3130018 f92 1"/>
              <a:gd name="f162" fmla="*/ 112649 f91 1"/>
              <a:gd name="f163" fmla="*/ 3243551 f92 1"/>
              <a:gd name="f164" fmla="*/ 75688 f91 1"/>
              <a:gd name="f165" fmla="*/ 3356992 f92 1"/>
              <a:gd name="f166" fmla="*/ 38197 f91 1"/>
              <a:gd name="f167" fmla="+- f93 0 f1"/>
              <a:gd name="f168" fmla="*/ f96 1 3472060"/>
              <a:gd name="f169" fmla="*/ f97 1 825932"/>
              <a:gd name="f170" fmla="*/ f98 1 3472060"/>
              <a:gd name="f171" fmla="*/ f99 1 825932"/>
              <a:gd name="f172" fmla="*/ f100 1 825932"/>
              <a:gd name="f173" fmla="*/ f101 1 3472060"/>
              <a:gd name="f174" fmla="*/ f102 1 825932"/>
              <a:gd name="f175" fmla="*/ f103 1 3472060"/>
              <a:gd name="f176" fmla="*/ f104 1 825932"/>
              <a:gd name="f177" fmla="*/ f105 1 3472060"/>
              <a:gd name="f178" fmla="*/ f106 1 825932"/>
              <a:gd name="f179" fmla="*/ f107 1 3472060"/>
              <a:gd name="f180" fmla="*/ f108 1 825932"/>
              <a:gd name="f181" fmla="*/ f109 1 3472060"/>
              <a:gd name="f182" fmla="*/ f110 1 825932"/>
              <a:gd name="f183" fmla="*/ f111 1 3472060"/>
              <a:gd name="f184" fmla="*/ f112 1 825932"/>
              <a:gd name="f185" fmla="*/ f113 1 3472060"/>
              <a:gd name="f186" fmla="*/ f114 1 825932"/>
              <a:gd name="f187" fmla="*/ f115 1 3472060"/>
              <a:gd name="f188" fmla="*/ f116 1 825932"/>
              <a:gd name="f189" fmla="*/ f117 1 3472060"/>
              <a:gd name="f190" fmla="*/ f118 1 825932"/>
              <a:gd name="f191" fmla="*/ f119 1 3472060"/>
              <a:gd name="f192" fmla="*/ f120 1 825932"/>
              <a:gd name="f193" fmla="*/ f121 1 3472060"/>
              <a:gd name="f194" fmla="*/ f122 1 825932"/>
              <a:gd name="f195" fmla="*/ f123 1 3472060"/>
              <a:gd name="f196" fmla="*/ f124 1 825932"/>
              <a:gd name="f197" fmla="*/ f125 1 3472060"/>
              <a:gd name="f198" fmla="*/ f126 1 825932"/>
              <a:gd name="f199" fmla="*/ f127 1 3472060"/>
              <a:gd name="f200" fmla="*/ f128 1 825932"/>
              <a:gd name="f201" fmla="*/ f129 1 3472060"/>
              <a:gd name="f202" fmla="*/ f130 1 825932"/>
              <a:gd name="f203" fmla="*/ f131 1 3472060"/>
              <a:gd name="f204" fmla="*/ f132 1 825932"/>
              <a:gd name="f205" fmla="*/ f133 1 3472060"/>
              <a:gd name="f206" fmla="*/ f134 1 825932"/>
              <a:gd name="f207" fmla="*/ f135 1 3472060"/>
              <a:gd name="f208" fmla="*/ f136 1 825932"/>
              <a:gd name="f209" fmla="*/ f137 1 3472060"/>
              <a:gd name="f210" fmla="*/ f138 1 825932"/>
              <a:gd name="f211" fmla="*/ f139 1 3472060"/>
              <a:gd name="f212" fmla="*/ f140 1 825932"/>
              <a:gd name="f213" fmla="*/ f141 1 3472060"/>
              <a:gd name="f214" fmla="*/ f142 1 825932"/>
              <a:gd name="f215" fmla="*/ f143 1 3472060"/>
              <a:gd name="f216" fmla="*/ f144 1 825932"/>
              <a:gd name="f217" fmla="*/ f145 1 3472060"/>
              <a:gd name="f218" fmla="*/ f146 1 825932"/>
              <a:gd name="f219" fmla="*/ f147 1 3472060"/>
              <a:gd name="f220" fmla="*/ f148 1 825932"/>
              <a:gd name="f221" fmla="*/ f149 1 3472060"/>
              <a:gd name="f222" fmla="*/ f150 1 825932"/>
              <a:gd name="f223" fmla="*/ f151 1 3472060"/>
              <a:gd name="f224" fmla="*/ f152 1 825932"/>
              <a:gd name="f225" fmla="*/ f153 1 3472060"/>
              <a:gd name="f226" fmla="*/ f154 1 825932"/>
              <a:gd name="f227" fmla="*/ f155 1 3472060"/>
              <a:gd name="f228" fmla="*/ f156 1 825932"/>
              <a:gd name="f229" fmla="*/ f157 1 3472060"/>
              <a:gd name="f230" fmla="*/ f158 1 825932"/>
              <a:gd name="f231" fmla="*/ f159 1 3472060"/>
              <a:gd name="f232" fmla="*/ f160 1 825932"/>
              <a:gd name="f233" fmla="*/ f161 1 3472060"/>
              <a:gd name="f234" fmla="*/ f162 1 825932"/>
              <a:gd name="f235" fmla="*/ f163 1 3472060"/>
              <a:gd name="f236" fmla="*/ f164 1 825932"/>
              <a:gd name="f237" fmla="*/ f165 1 3472060"/>
              <a:gd name="f238" fmla="*/ f166 1 825932"/>
              <a:gd name="f239" fmla="*/ f87 1 f94"/>
              <a:gd name="f240" fmla="*/ f88 1 f94"/>
              <a:gd name="f241" fmla="*/ f87 1 f95"/>
              <a:gd name="f242" fmla="*/ f89 1 f95"/>
              <a:gd name="f243" fmla="*/ f168 1 f94"/>
              <a:gd name="f244" fmla="*/ f169 1 f95"/>
              <a:gd name="f245" fmla="*/ f170 1 f94"/>
              <a:gd name="f246" fmla="*/ f171 1 f95"/>
              <a:gd name="f247" fmla="*/ f172 1 f95"/>
              <a:gd name="f248" fmla="*/ f173 1 f94"/>
              <a:gd name="f249" fmla="*/ f174 1 f95"/>
              <a:gd name="f250" fmla="*/ f175 1 f94"/>
              <a:gd name="f251" fmla="*/ f176 1 f95"/>
              <a:gd name="f252" fmla="*/ f177 1 f94"/>
              <a:gd name="f253" fmla="*/ f178 1 f95"/>
              <a:gd name="f254" fmla="*/ f179 1 f94"/>
              <a:gd name="f255" fmla="*/ f180 1 f95"/>
              <a:gd name="f256" fmla="*/ f181 1 f94"/>
              <a:gd name="f257" fmla="*/ f182 1 f95"/>
              <a:gd name="f258" fmla="*/ f183 1 f94"/>
              <a:gd name="f259" fmla="*/ f184 1 f95"/>
              <a:gd name="f260" fmla="*/ f185 1 f94"/>
              <a:gd name="f261" fmla="*/ f186 1 f95"/>
              <a:gd name="f262" fmla="*/ f187 1 f94"/>
              <a:gd name="f263" fmla="*/ f188 1 f95"/>
              <a:gd name="f264" fmla="*/ f189 1 f94"/>
              <a:gd name="f265" fmla="*/ f190 1 f95"/>
              <a:gd name="f266" fmla="*/ f191 1 f94"/>
              <a:gd name="f267" fmla="*/ f192 1 f95"/>
              <a:gd name="f268" fmla="*/ f193 1 f94"/>
              <a:gd name="f269" fmla="*/ f194 1 f95"/>
              <a:gd name="f270" fmla="*/ f195 1 f94"/>
              <a:gd name="f271" fmla="*/ f196 1 f95"/>
              <a:gd name="f272" fmla="*/ f197 1 f94"/>
              <a:gd name="f273" fmla="*/ f198 1 f95"/>
              <a:gd name="f274" fmla="*/ f199 1 f94"/>
              <a:gd name="f275" fmla="*/ f200 1 f95"/>
              <a:gd name="f276" fmla="*/ f201 1 f94"/>
              <a:gd name="f277" fmla="*/ f202 1 f95"/>
              <a:gd name="f278" fmla="*/ f203 1 f94"/>
              <a:gd name="f279" fmla="*/ f204 1 f95"/>
              <a:gd name="f280" fmla="*/ f205 1 f94"/>
              <a:gd name="f281" fmla="*/ f206 1 f95"/>
              <a:gd name="f282" fmla="*/ f207 1 f94"/>
              <a:gd name="f283" fmla="*/ f208 1 f95"/>
              <a:gd name="f284" fmla="*/ f209 1 f94"/>
              <a:gd name="f285" fmla="*/ f210 1 f95"/>
              <a:gd name="f286" fmla="*/ f211 1 f94"/>
              <a:gd name="f287" fmla="*/ f212 1 f95"/>
              <a:gd name="f288" fmla="*/ f213 1 f94"/>
              <a:gd name="f289" fmla="*/ f214 1 f95"/>
              <a:gd name="f290" fmla="*/ f215 1 f94"/>
              <a:gd name="f291" fmla="*/ f216 1 f95"/>
              <a:gd name="f292" fmla="*/ f217 1 f94"/>
              <a:gd name="f293" fmla="*/ f218 1 f95"/>
              <a:gd name="f294" fmla="*/ f219 1 f94"/>
              <a:gd name="f295" fmla="*/ f220 1 f95"/>
              <a:gd name="f296" fmla="*/ f221 1 f94"/>
              <a:gd name="f297" fmla="*/ f222 1 f95"/>
              <a:gd name="f298" fmla="*/ f223 1 f94"/>
              <a:gd name="f299" fmla="*/ f224 1 f95"/>
              <a:gd name="f300" fmla="*/ f225 1 f94"/>
              <a:gd name="f301" fmla="*/ f226 1 f95"/>
              <a:gd name="f302" fmla="*/ f227 1 f94"/>
              <a:gd name="f303" fmla="*/ f228 1 f95"/>
              <a:gd name="f304" fmla="*/ f229 1 f94"/>
              <a:gd name="f305" fmla="*/ f230 1 f95"/>
              <a:gd name="f306" fmla="*/ f231 1 f94"/>
              <a:gd name="f307" fmla="*/ f232 1 f95"/>
              <a:gd name="f308" fmla="*/ f233 1 f94"/>
              <a:gd name="f309" fmla="*/ f234 1 f95"/>
              <a:gd name="f310" fmla="*/ f235 1 f94"/>
              <a:gd name="f311" fmla="*/ f236 1 f95"/>
              <a:gd name="f312" fmla="*/ f237 1 f94"/>
              <a:gd name="f313" fmla="*/ f238 1 f95"/>
              <a:gd name="f314" fmla="*/ f239 f85 1"/>
              <a:gd name="f315" fmla="*/ f240 f85 1"/>
              <a:gd name="f316" fmla="*/ f242 f86 1"/>
              <a:gd name="f317" fmla="*/ f241 f86 1"/>
              <a:gd name="f318" fmla="*/ f243 f85 1"/>
              <a:gd name="f319" fmla="*/ f244 f86 1"/>
              <a:gd name="f320" fmla="*/ f245 f85 1"/>
              <a:gd name="f321" fmla="*/ f246 f86 1"/>
              <a:gd name="f322" fmla="*/ f247 f86 1"/>
              <a:gd name="f323" fmla="*/ f248 f85 1"/>
              <a:gd name="f324" fmla="*/ f249 f86 1"/>
              <a:gd name="f325" fmla="*/ f250 f85 1"/>
              <a:gd name="f326" fmla="*/ f251 f86 1"/>
              <a:gd name="f327" fmla="*/ f252 f85 1"/>
              <a:gd name="f328" fmla="*/ f253 f86 1"/>
              <a:gd name="f329" fmla="*/ f254 f85 1"/>
              <a:gd name="f330" fmla="*/ f255 f86 1"/>
              <a:gd name="f331" fmla="*/ f256 f85 1"/>
              <a:gd name="f332" fmla="*/ f257 f86 1"/>
              <a:gd name="f333" fmla="*/ f258 f85 1"/>
              <a:gd name="f334" fmla="*/ f259 f86 1"/>
              <a:gd name="f335" fmla="*/ f260 f85 1"/>
              <a:gd name="f336" fmla="*/ f261 f86 1"/>
              <a:gd name="f337" fmla="*/ f262 f85 1"/>
              <a:gd name="f338" fmla="*/ f263 f86 1"/>
              <a:gd name="f339" fmla="*/ f264 f85 1"/>
              <a:gd name="f340" fmla="*/ f265 f86 1"/>
              <a:gd name="f341" fmla="*/ f266 f85 1"/>
              <a:gd name="f342" fmla="*/ f267 f86 1"/>
              <a:gd name="f343" fmla="*/ f268 f85 1"/>
              <a:gd name="f344" fmla="*/ f269 f86 1"/>
              <a:gd name="f345" fmla="*/ f270 f85 1"/>
              <a:gd name="f346" fmla="*/ f271 f86 1"/>
              <a:gd name="f347" fmla="*/ f272 f85 1"/>
              <a:gd name="f348" fmla="*/ f273 f86 1"/>
              <a:gd name="f349" fmla="*/ f274 f85 1"/>
              <a:gd name="f350" fmla="*/ f275 f86 1"/>
              <a:gd name="f351" fmla="*/ f276 f85 1"/>
              <a:gd name="f352" fmla="*/ f277 f86 1"/>
              <a:gd name="f353" fmla="*/ f278 f85 1"/>
              <a:gd name="f354" fmla="*/ f279 f86 1"/>
              <a:gd name="f355" fmla="*/ f280 f85 1"/>
              <a:gd name="f356" fmla="*/ f281 f86 1"/>
              <a:gd name="f357" fmla="*/ f282 f85 1"/>
              <a:gd name="f358" fmla="*/ f283 f86 1"/>
              <a:gd name="f359" fmla="*/ f284 f85 1"/>
              <a:gd name="f360" fmla="*/ f285 f86 1"/>
              <a:gd name="f361" fmla="*/ f286 f85 1"/>
              <a:gd name="f362" fmla="*/ f287 f86 1"/>
              <a:gd name="f363" fmla="*/ f288 f85 1"/>
              <a:gd name="f364" fmla="*/ f289 f86 1"/>
              <a:gd name="f365" fmla="*/ f290 f85 1"/>
              <a:gd name="f366" fmla="*/ f291 f86 1"/>
              <a:gd name="f367" fmla="*/ f292 f85 1"/>
              <a:gd name="f368" fmla="*/ f293 f86 1"/>
              <a:gd name="f369" fmla="*/ f294 f85 1"/>
              <a:gd name="f370" fmla="*/ f295 f86 1"/>
              <a:gd name="f371" fmla="*/ f296 f85 1"/>
              <a:gd name="f372" fmla="*/ f297 f86 1"/>
              <a:gd name="f373" fmla="*/ f298 f85 1"/>
              <a:gd name="f374" fmla="*/ f299 f86 1"/>
              <a:gd name="f375" fmla="*/ f300 f85 1"/>
              <a:gd name="f376" fmla="*/ f301 f86 1"/>
              <a:gd name="f377" fmla="*/ f302 f85 1"/>
              <a:gd name="f378" fmla="*/ f303 f86 1"/>
              <a:gd name="f379" fmla="*/ f304 f85 1"/>
              <a:gd name="f380" fmla="*/ f305 f86 1"/>
              <a:gd name="f381" fmla="*/ f306 f85 1"/>
              <a:gd name="f382" fmla="*/ f307 f86 1"/>
              <a:gd name="f383" fmla="*/ f308 f85 1"/>
              <a:gd name="f384" fmla="*/ f309 f86 1"/>
              <a:gd name="f385" fmla="*/ f310 f85 1"/>
              <a:gd name="f386" fmla="*/ f311 f86 1"/>
              <a:gd name="f387" fmla="*/ f312 f85 1"/>
              <a:gd name="f388" fmla="*/ f313 f8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67">
                <a:pos x="f318" y="f319"/>
              </a:cxn>
              <a:cxn ang="f167">
                <a:pos x="f320" y="f321"/>
              </a:cxn>
              <a:cxn ang="f167">
                <a:pos x="f320" y="f322"/>
              </a:cxn>
              <a:cxn ang="f167">
                <a:pos x="f323" y="f324"/>
              </a:cxn>
              <a:cxn ang="f167">
                <a:pos x="f325" y="f326"/>
              </a:cxn>
              <a:cxn ang="f167">
                <a:pos x="f327" y="f328"/>
              </a:cxn>
              <a:cxn ang="f167">
                <a:pos x="f329" y="f330"/>
              </a:cxn>
              <a:cxn ang="f167">
                <a:pos x="f331" y="f332"/>
              </a:cxn>
              <a:cxn ang="f167">
                <a:pos x="f333" y="f334"/>
              </a:cxn>
              <a:cxn ang="f167">
                <a:pos x="f335" y="f336"/>
              </a:cxn>
              <a:cxn ang="f167">
                <a:pos x="f337" y="f338"/>
              </a:cxn>
              <a:cxn ang="f167">
                <a:pos x="f339" y="f340"/>
              </a:cxn>
              <a:cxn ang="f167">
                <a:pos x="f341" y="f342"/>
              </a:cxn>
              <a:cxn ang="f167">
                <a:pos x="f343" y="f344"/>
              </a:cxn>
              <a:cxn ang="f167">
                <a:pos x="f345" y="f346"/>
              </a:cxn>
              <a:cxn ang="f167">
                <a:pos x="f347" y="f348"/>
              </a:cxn>
              <a:cxn ang="f167">
                <a:pos x="f349" y="f350"/>
              </a:cxn>
              <a:cxn ang="f167">
                <a:pos x="f351" y="f352"/>
              </a:cxn>
              <a:cxn ang="f167">
                <a:pos x="f353" y="f354"/>
              </a:cxn>
              <a:cxn ang="f167">
                <a:pos x="f355" y="f356"/>
              </a:cxn>
              <a:cxn ang="f167">
                <a:pos x="f357" y="f358"/>
              </a:cxn>
              <a:cxn ang="f167">
                <a:pos x="f359" y="f360"/>
              </a:cxn>
              <a:cxn ang="f167">
                <a:pos x="f361" y="f362"/>
              </a:cxn>
              <a:cxn ang="f167">
                <a:pos x="f363" y="f364"/>
              </a:cxn>
              <a:cxn ang="f167">
                <a:pos x="f365" y="f366"/>
              </a:cxn>
              <a:cxn ang="f167">
                <a:pos x="f367" y="f368"/>
              </a:cxn>
              <a:cxn ang="f167">
                <a:pos x="f369" y="f370"/>
              </a:cxn>
              <a:cxn ang="f167">
                <a:pos x="f371" y="f372"/>
              </a:cxn>
              <a:cxn ang="f167">
                <a:pos x="f373" y="f374"/>
              </a:cxn>
              <a:cxn ang="f167">
                <a:pos x="f375" y="f376"/>
              </a:cxn>
              <a:cxn ang="f167">
                <a:pos x="f377" y="f378"/>
              </a:cxn>
              <a:cxn ang="f167">
                <a:pos x="f379" y="f380"/>
              </a:cxn>
              <a:cxn ang="f167">
                <a:pos x="f381" y="f382"/>
              </a:cxn>
              <a:cxn ang="f167">
                <a:pos x="f383" y="f384"/>
              </a:cxn>
              <a:cxn ang="f167">
                <a:pos x="f385" y="f386"/>
              </a:cxn>
              <a:cxn ang="f167">
                <a:pos x="f387" y="f388"/>
              </a:cxn>
              <a:cxn ang="f167">
                <a:pos x="f318" y="f319"/>
              </a:cxn>
            </a:cxnLst>
            <a:rect l="f314" t="f317" r="f315" b="f316"/>
            <a:pathLst>
              <a:path w="3472060" h="825932">
                <a:moveTo>
                  <a:pt x="f8" y="f5"/>
                </a:moveTo>
                <a:lnTo>
                  <a:pt x="f6" y="f9"/>
                </a:lnTo>
                <a:lnTo>
                  <a:pt x="f6" y="f10"/>
                </a:lnTo>
                <a:lnTo>
                  <a:pt x="f11" y="f12"/>
                </a:lnTo>
                <a:cubicBezTo>
                  <a:pt x="f13" y="f14"/>
                  <a:pt x="f15" y="f16"/>
                  <a:pt x="f17" y="f18"/>
                </a:cubicBezTo>
                <a:cubicBezTo>
                  <a:pt x="f19" y="f20"/>
                  <a:pt x="f21" y="f22"/>
                  <a:pt x="f5" y="f23"/>
                </a:cubicBezTo>
                <a:lnTo>
                  <a:pt x="f24" y="f25"/>
                </a:lnTo>
                <a:lnTo>
                  <a:pt x="f2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43"/>
                </a:lnTo>
                <a:lnTo>
                  <a:pt x="f44" y="f45"/>
                </a:lnTo>
                <a:lnTo>
                  <a:pt x="f46" y="f47"/>
                </a:lnTo>
                <a:lnTo>
                  <a:pt x="f48" y="f49"/>
                </a:lnTo>
                <a:lnTo>
                  <a:pt x="f50" y="f51"/>
                </a:lnTo>
                <a:lnTo>
                  <a:pt x="f52" y="f53"/>
                </a:lnTo>
                <a:lnTo>
                  <a:pt x="f54" y="f55"/>
                </a:lnTo>
                <a:lnTo>
                  <a:pt x="f56" y="f57"/>
                </a:lnTo>
                <a:lnTo>
                  <a:pt x="f58" y="f59"/>
                </a:lnTo>
                <a:lnTo>
                  <a:pt x="f60" y="f61"/>
                </a:lnTo>
                <a:lnTo>
                  <a:pt x="f62" y="f63"/>
                </a:lnTo>
                <a:lnTo>
                  <a:pt x="f64" y="f65"/>
                </a:lnTo>
                <a:lnTo>
                  <a:pt x="f66" y="f67"/>
                </a:lnTo>
                <a:lnTo>
                  <a:pt x="f68" y="f69"/>
                </a:lnTo>
                <a:lnTo>
                  <a:pt x="f70" y="f71"/>
                </a:lnTo>
                <a:lnTo>
                  <a:pt x="f72" y="f73"/>
                </a:lnTo>
                <a:lnTo>
                  <a:pt x="f74" y="f75"/>
                </a:lnTo>
                <a:lnTo>
                  <a:pt x="f76" y="f77"/>
                </a:lnTo>
                <a:lnTo>
                  <a:pt x="f78" y="f79"/>
                </a:lnTo>
                <a:lnTo>
                  <a:pt x="f80" y="f81"/>
                </a:lnTo>
                <a:lnTo>
                  <a:pt x="f82" y="f83"/>
                </a:lnTo>
                <a:lnTo>
                  <a:pt x="f8" y="f5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cap="rnd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4" name="Freeform: Shape 11">
            <a:extLst>
              <a:ext uri="{FF2B5EF4-FFF2-40B4-BE49-F238E27FC236}">
                <a16:creationId xmlns:a16="http://schemas.microsoft.com/office/drawing/2014/main" id="{F62E1440-1CC7-4C58-9274-89673D68BC37}"/>
              </a:ext>
            </a:extLst>
          </p:cNvPr>
          <p:cNvSpPr>
            <a:spLocks noMove="1" noResize="1"/>
          </p:cNvSpPr>
          <p:nvPr/>
        </p:nvSpPr>
        <p:spPr>
          <a:xfrm>
            <a:off x="0" y="4055528"/>
            <a:ext cx="12191996" cy="28024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192000"/>
              <a:gd name="f7" fmla="val 2802467"/>
              <a:gd name="f8" fmla="val 1"/>
              <a:gd name="f9" fmla="val 71932"/>
              <a:gd name="f10" fmla="val 12261"/>
              <a:gd name="f11" fmla="val 282848"/>
              <a:gd name="f12" fmla="val 48342"/>
              <a:gd name="f13" fmla="val 436464"/>
              <a:gd name="f14" fmla="val 73565"/>
              <a:gd name="f15" fmla="val 619339"/>
              <a:gd name="f16" fmla="val 100188"/>
              <a:gd name="f17" fmla="val 836351"/>
              <a:gd name="f18" fmla="val 132066"/>
              <a:gd name="f19" fmla="val 1076528"/>
              <a:gd name="f20" fmla="val 165696"/>
              <a:gd name="f21" fmla="val 1347183"/>
              <a:gd name="f22" fmla="val 201077"/>
              <a:gd name="f23" fmla="val 1642223"/>
              <a:gd name="f24" fmla="val 238560"/>
              <a:gd name="f25" fmla="val 1962864"/>
              <a:gd name="f26" fmla="val 276043"/>
              <a:gd name="f27" fmla="val 2304232"/>
              <a:gd name="f28" fmla="val 314226"/>
              <a:gd name="f29" fmla="val 2672421"/>
              <a:gd name="f30" fmla="val 349608"/>
              <a:gd name="f31" fmla="val 3057678"/>
              <a:gd name="f32" fmla="val 383587"/>
              <a:gd name="f33" fmla="val 3464881"/>
              <a:gd name="f34" fmla="val 414415"/>
              <a:gd name="f35" fmla="val 3889152"/>
              <a:gd name="f36" fmla="val 443840"/>
              <a:gd name="f37" fmla="val 4331710"/>
              <a:gd name="f38" fmla="val 471515"/>
              <a:gd name="f39" fmla="val 4558476"/>
              <a:gd name="f40" fmla="val 481323"/>
              <a:gd name="f41" fmla="val 4790118"/>
              <a:gd name="f42" fmla="val 492183"/>
              <a:gd name="f43" fmla="val 5025418"/>
              <a:gd name="f44" fmla="val 502342"/>
              <a:gd name="f45" fmla="val 5261937"/>
              <a:gd name="f46" fmla="val 508998"/>
              <a:gd name="f47" fmla="val 5503332"/>
              <a:gd name="f48" fmla="val 514953"/>
              <a:gd name="f49" fmla="val 5747166"/>
              <a:gd name="f50" fmla="val 521259"/>
              <a:gd name="f51" fmla="val 5995877"/>
              <a:gd name="f52" fmla="val 525462"/>
              <a:gd name="f53" fmla="val 6247026"/>
              <a:gd name="f54" fmla="val 6500613"/>
              <a:gd name="f55" fmla="val 527564"/>
              <a:gd name="f56" fmla="val 6756639"/>
              <a:gd name="f57" fmla="val 7016322"/>
              <a:gd name="f58" fmla="val 7276005"/>
              <a:gd name="f59" fmla="val 517405"/>
              <a:gd name="f60" fmla="val 7539345"/>
              <a:gd name="f61" fmla="val 7805124"/>
              <a:gd name="f62" fmla="val 500240"/>
              <a:gd name="f63" fmla="val 8070903"/>
              <a:gd name="f64" fmla="val 490081"/>
              <a:gd name="f65" fmla="val 8339121"/>
              <a:gd name="f66" fmla="val 475719"/>
              <a:gd name="f67" fmla="val 8609776"/>
              <a:gd name="f68" fmla="val 458553"/>
              <a:gd name="f69" fmla="val 8881651"/>
              <a:gd name="f70" fmla="val 442089"/>
              <a:gd name="f71" fmla="val 9153526"/>
              <a:gd name="f72" fmla="val 421070"/>
              <a:gd name="f73" fmla="val 9429058"/>
              <a:gd name="f74" fmla="val 395848"/>
              <a:gd name="f75" fmla="val 9700933"/>
              <a:gd name="f76" fmla="val 370626"/>
              <a:gd name="f77" fmla="val 9977684"/>
              <a:gd name="f78" fmla="val 341550"/>
              <a:gd name="f79" fmla="val 10255655"/>
              <a:gd name="f80" fmla="val 309672"/>
              <a:gd name="f81" fmla="val 10529968"/>
              <a:gd name="f82" fmla="val 10807939"/>
              <a:gd name="f83" fmla="val 236808"/>
              <a:gd name="f84" fmla="val 11084690"/>
              <a:gd name="f85" fmla="val 194771"/>
              <a:gd name="f86" fmla="val 11362661"/>
              <a:gd name="f87" fmla="val 153085"/>
              <a:gd name="f88" fmla="val 11639412"/>
              <a:gd name="f89" fmla="val 104392"/>
              <a:gd name="f90" fmla="val 11914945"/>
              <a:gd name="f91" fmla="val 54648"/>
              <a:gd name="f92" fmla="val 12191696"/>
              <a:gd name="f93" fmla="val 2452"/>
              <a:gd name="f94" fmla="val 2236410"/>
              <a:gd name="f95" fmla="+- 0 0 -90"/>
              <a:gd name="f96" fmla="*/ f3 1 12192000"/>
              <a:gd name="f97" fmla="*/ f4 1 2802467"/>
              <a:gd name="f98" fmla="val f5"/>
              <a:gd name="f99" fmla="val f6"/>
              <a:gd name="f100" fmla="val f7"/>
              <a:gd name="f101" fmla="*/ f95 f0 1"/>
              <a:gd name="f102" fmla="+- f100 0 f98"/>
              <a:gd name="f103" fmla="+- f99 0 f98"/>
              <a:gd name="f104" fmla="*/ f101 1 f2"/>
              <a:gd name="f105" fmla="*/ f103 1 12192000"/>
              <a:gd name="f106" fmla="*/ f102 1 2802467"/>
              <a:gd name="f107" fmla="*/ 1 f103 1"/>
              <a:gd name="f108" fmla="*/ 0 f102 1"/>
              <a:gd name="f109" fmla="*/ 71932 f103 1"/>
              <a:gd name="f110" fmla="*/ 12261 f102 1"/>
              <a:gd name="f111" fmla="*/ 282848 f103 1"/>
              <a:gd name="f112" fmla="*/ 48342 f102 1"/>
              <a:gd name="f113" fmla="*/ 436464 f103 1"/>
              <a:gd name="f114" fmla="*/ 73565 f102 1"/>
              <a:gd name="f115" fmla="*/ 619339 f103 1"/>
              <a:gd name="f116" fmla="*/ 100188 f102 1"/>
              <a:gd name="f117" fmla="*/ 836351 f103 1"/>
              <a:gd name="f118" fmla="*/ 132066 f102 1"/>
              <a:gd name="f119" fmla="*/ 1076528 f103 1"/>
              <a:gd name="f120" fmla="*/ 165696 f102 1"/>
              <a:gd name="f121" fmla="*/ 1347183 f103 1"/>
              <a:gd name="f122" fmla="*/ 201077 f102 1"/>
              <a:gd name="f123" fmla="*/ 1642223 f103 1"/>
              <a:gd name="f124" fmla="*/ 238560 f102 1"/>
              <a:gd name="f125" fmla="*/ 1962864 f103 1"/>
              <a:gd name="f126" fmla="*/ 276043 f102 1"/>
              <a:gd name="f127" fmla="*/ 2304232 f103 1"/>
              <a:gd name="f128" fmla="*/ 314226 f102 1"/>
              <a:gd name="f129" fmla="*/ 2672421 f103 1"/>
              <a:gd name="f130" fmla="*/ 349608 f102 1"/>
              <a:gd name="f131" fmla="*/ 3057678 f103 1"/>
              <a:gd name="f132" fmla="*/ 383587 f102 1"/>
              <a:gd name="f133" fmla="*/ 3464881 f103 1"/>
              <a:gd name="f134" fmla="*/ 414415 f102 1"/>
              <a:gd name="f135" fmla="*/ 3889152 f103 1"/>
              <a:gd name="f136" fmla="*/ 443840 f102 1"/>
              <a:gd name="f137" fmla="*/ 4331710 f103 1"/>
              <a:gd name="f138" fmla="*/ 471515 f102 1"/>
              <a:gd name="f139" fmla="*/ 4558476 f103 1"/>
              <a:gd name="f140" fmla="*/ 481323 f102 1"/>
              <a:gd name="f141" fmla="*/ 4790118 f103 1"/>
              <a:gd name="f142" fmla="*/ 492183 f102 1"/>
              <a:gd name="f143" fmla="*/ 5025418 f103 1"/>
              <a:gd name="f144" fmla="*/ 502342 f102 1"/>
              <a:gd name="f145" fmla="*/ 5261937 f103 1"/>
              <a:gd name="f146" fmla="*/ 508998 f102 1"/>
              <a:gd name="f147" fmla="*/ 5503332 f103 1"/>
              <a:gd name="f148" fmla="*/ 514953 f102 1"/>
              <a:gd name="f149" fmla="*/ 5747166 f103 1"/>
              <a:gd name="f150" fmla="*/ 521259 f102 1"/>
              <a:gd name="f151" fmla="*/ 5995877 f103 1"/>
              <a:gd name="f152" fmla="*/ 525462 f102 1"/>
              <a:gd name="f153" fmla="*/ 6247026 f103 1"/>
              <a:gd name="f154" fmla="*/ 6500613 f103 1"/>
              <a:gd name="f155" fmla="*/ 527564 f102 1"/>
              <a:gd name="f156" fmla="*/ 6756639 f103 1"/>
              <a:gd name="f157" fmla="*/ 7016322 f103 1"/>
              <a:gd name="f158" fmla="*/ 7276005 f103 1"/>
              <a:gd name="f159" fmla="*/ 517405 f102 1"/>
              <a:gd name="f160" fmla="*/ 7539345 f103 1"/>
              <a:gd name="f161" fmla="*/ 7805124 f103 1"/>
              <a:gd name="f162" fmla="*/ 500240 f102 1"/>
              <a:gd name="f163" fmla="*/ 8070903 f103 1"/>
              <a:gd name="f164" fmla="*/ 490081 f102 1"/>
              <a:gd name="f165" fmla="*/ 8339121 f103 1"/>
              <a:gd name="f166" fmla="*/ 475719 f102 1"/>
              <a:gd name="f167" fmla="*/ 8609776 f103 1"/>
              <a:gd name="f168" fmla="*/ 458553 f102 1"/>
              <a:gd name="f169" fmla="*/ 8881651 f103 1"/>
              <a:gd name="f170" fmla="*/ 442089 f102 1"/>
              <a:gd name="f171" fmla="*/ 9153526 f103 1"/>
              <a:gd name="f172" fmla="*/ 421070 f102 1"/>
              <a:gd name="f173" fmla="*/ 9429058 f103 1"/>
              <a:gd name="f174" fmla="*/ 395848 f102 1"/>
              <a:gd name="f175" fmla="*/ 9700933 f103 1"/>
              <a:gd name="f176" fmla="*/ 370626 f102 1"/>
              <a:gd name="f177" fmla="*/ 9977684 f103 1"/>
              <a:gd name="f178" fmla="*/ 341550 f102 1"/>
              <a:gd name="f179" fmla="*/ 10255655 f103 1"/>
              <a:gd name="f180" fmla="*/ 309672 f102 1"/>
              <a:gd name="f181" fmla="*/ 10529968 f103 1"/>
              <a:gd name="f182" fmla="*/ 10807939 f103 1"/>
              <a:gd name="f183" fmla="*/ 236808 f102 1"/>
              <a:gd name="f184" fmla="*/ 11084690 f103 1"/>
              <a:gd name="f185" fmla="*/ 194771 f102 1"/>
              <a:gd name="f186" fmla="*/ 11362661 f103 1"/>
              <a:gd name="f187" fmla="*/ 153085 f102 1"/>
              <a:gd name="f188" fmla="*/ 11639412 f103 1"/>
              <a:gd name="f189" fmla="*/ 104392 f102 1"/>
              <a:gd name="f190" fmla="*/ 11914945 f103 1"/>
              <a:gd name="f191" fmla="*/ 54648 f102 1"/>
              <a:gd name="f192" fmla="*/ 12191696 f103 1"/>
              <a:gd name="f193" fmla="*/ 2452 f102 1"/>
              <a:gd name="f194" fmla="*/ 2236410 f102 1"/>
              <a:gd name="f195" fmla="*/ 12192000 f103 1"/>
              <a:gd name="f196" fmla="*/ 2802467 f102 1"/>
              <a:gd name="f197" fmla="*/ 0 f103 1"/>
              <a:gd name="f198" fmla="+- f104 0 f1"/>
              <a:gd name="f199" fmla="*/ f107 1 12192000"/>
              <a:gd name="f200" fmla="*/ f108 1 2802467"/>
              <a:gd name="f201" fmla="*/ f109 1 12192000"/>
              <a:gd name="f202" fmla="*/ f110 1 2802467"/>
              <a:gd name="f203" fmla="*/ f111 1 12192000"/>
              <a:gd name="f204" fmla="*/ f112 1 2802467"/>
              <a:gd name="f205" fmla="*/ f113 1 12192000"/>
              <a:gd name="f206" fmla="*/ f114 1 2802467"/>
              <a:gd name="f207" fmla="*/ f115 1 12192000"/>
              <a:gd name="f208" fmla="*/ f116 1 2802467"/>
              <a:gd name="f209" fmla="*/ f117 1 12192000"/>
              <a:gd name="f210" fmla="*/ f118 1 2802467"/>
              <a:gd name="f211" fmla="*/ f119 1 12192000"/>
              <a:gd name="f212" fmla="*/ f120 1 2802467"/>
              <a:gd name="f213" fmla="*/ f121 1 12192000"/>
              <a:gd name="f214" fmla="*/ f122 1 2802467"/>
              <a:gd name="f215" fmla="*/ f123 1 12192000"/>
              <a:gd name="f216" fmla="*/ f124 1 2802467"/>
              <a:gd name="f217" fmla="*/ f125 1 12192000"/>
              <a:gd name="f218" fmla="*/ f126 1 2802467"/>
              <a:gd name="f219" fmla="*/ f127 1 12192000"/>
              <a:gd name="f220" fmla="*/ f128 1 2802467"/>
              <a:gd name="f221" fmla="*/ f129 1 12192000"/>
              <a:gd name="f222" fmla="*/ f130 1 2802467"/>
              <a:gd name="f223" fmla="*/ f131 1 12192000"/>
              <a:gd name="f224" fmla="*/ f132 1 2802467"/>
              <a:gd name="f225" fmla="*/ f133 1 12192000"/>
              <a:gd name="f226" fmla="*/ f134 1 2802467"/>
              <a:gd name="f227" fmla="*/ f135 1 12192000"/>
              <a:gd name="f228" fmla="*/ f136 1 2802467"/>
              <a:gd name="f229" fmla="*/ f137 1 12192000"/>
              <a:gd name="f230" fmla="*/ f138 1 2802467"/>
              <a:gd name="f231" fmla="*/ f139 1 12192000"/>
              <a:gd name="f232" fmla="*/ f140 1 2802467"/>
              <a:gd name="f233" fmla="*/ f141 1 12192000"/>
              <a:gd name="f234" fmla="*/ f142 1 2802467"/>
              <a:gd name="f235" fmla="*/ f143 1 12192000"/>
              <a:gd name="f236" fmla="*/ f144 1 2802467"/>
              <a:gd name="f237" fmla="*/ f145 1 12192000"/>
              <a:gd name="f238" fmla="*/ f146 1 2802467"/>
              <a:gd name="f239" fmla="*/ f147 1 12192000"/>
              <a:gd name="f240" fmla="*/ f148 1 2802467"/>
              <a:gd name="f241" fmla="*/ f149 1 12192000"/>
              <a:gd name="f242" fmla="*/ f150 1 2802467"/>
              <a:gd name="f243" fmla="*/ f151 1 12192000"/>
              <a:gd name="f244" fmla="*/ f152 1 2802467"/>
              <a:gd name="f245" fmla="*/ f153 1 12192000"/>
              <a:gd name="f246" fmla="*/ f154 1 12192000"/>
              <a:gd name="f247" fmla="*/ f155 1 2802467"/>
              <a:gd name="f248" fmla="*/ f156 1 12192000"/>
              <a:gd name="f249" fmla="*/ f157 1 12192000"/>
              <a:gd name="f250" fmla="*/ f158 1 12192000"/>
              <a:gd name="f251" fmla="*/ f159 1 2802467"/>
              <a:gd name="f252" fmla="*/ f160 1 12192000"/>
              <a:gd name="f253" fmla="*/ f161 1 12192000"/>
              <a:gd name="f254" fmla="*/ f162 1 2802467"/>
              <a:gd name="f255" fmla="*/ f163 1 12192000"/>
              <a:gd name="f256" fmla="*/ f164 1 2802467"/>
              <a:gd name="f257" fmla="*/ f165 1 12192000"/>
              <a:gd name="f258" fmla="*/ f166 1 2802467"/>
              <a:gd name="f259" fmla="*/ f167 1 12192000"/>
              <a:gd name="f260" fmla="*/ f168 1 2802467"/>
              <a:gd name="f261" fmla="*/ f169 1 12192000"/>
              <a:gd name="f262" fmla="*/ f170 1 2802467"/>
              <a:gd name="f263" fmla="*/ f171 1 12192000"/>
              <a:gd name="f264" fmla="*/ f172 1 2802467"/>
              <a:gd name="f265" fmla="*/ f173 1 12192000"/>
              <a:gd name="f266" fmla="*/ f174 1 2802467"/>
              <a:gd name="f267" fmla="*/ f175 1 12192000"/>
              <a:gd name="f268" fmla="*/ f176 1 2802467"/>
              <a:gd name="f269" fmla="*/ f177 1 12192000"/>
              <a:gd name="f270" fmla="*/ f178 1 2802467"/>
              <a:gd name="f271" fmla="*/ f179 1 12192000"/>
              <a:gd name="f272" fmla="*/ f180 1 2802467"/>
              <a:gd name="f273" fmla="*/ f181 1 12192000"/>
              <a:gd name="f274" fmla="*/ f182 1 12192000"/>
              <a:gd name="f275" fmla="*/ f183 1 2802467"/>
              <a:gd name="f276" fmla="*/ f184 1 12192000"/>
              <a:gd name="f277" fmla="*/ f185 1 2802467"/>
              <a:gd name="f278" fmla="*/ f186 1 12192000"/>
              <a:gd name="f279" fmla="*/ f187 1 2802467"/>
              <a:gd name="f280" fmla="*/ f188 1 12192000"/>
              <a:gd name="f281" fmla="*/ f189 1 2802467"/>
              <a:gd name="f282" fmla="*/ f190 1 12192000"/>
              <a:gd name="f283" fmla="*/ f191 1 2802467"/>
              <a:gd name="f284" fmla="*/ f192 1 12192000"/>
              <a:gd name="f285" fmla="*/ f193 1 2802467"/>
              <a:gd name="f286" fmla="*/ f194 1 2802467"/>
              <a:gd name="f287" fmla="*/ f195 1 12192000"/>
              <a:gd name="f288" fmla="*/ f196 1 2802467"/>
              <a:gd name="f289" fmla="*/ f197 1 12192000"/>
              <a:gd name="f290" fmla="*/ f98 1 f105"/>
              <a:gd name="f291" fmla="*/ f99 1 f105"/>
              <a:gd name="f292" fmla="*/ f98 1 f106"/>
              <a:gd name="f293" fmla="*/ f100 1 f106"/>
              <a:gd name="f294" fmla="*/ f199 1 f105"/>
              <a:gd name="f295" fmla="*/ f200 1 f106"/>
              <a:gd name="f296" fmla="*/ f201 1 f105"/>
              <a:gd name="f297" fmla="*/ f202 1 f106"/>
              <a:gd name="f298" fmla="*/ f203 1 f105"/>
              <a:gd name="f299" fmla="*/ f204 1 f106"/>
              <a:gd name="f300" fmla="*/ f205 1 f105"/>
              <a:gd name="f301" fmla="*/ f206 1 f106"/>
              <a:gd name="f302" fmla="*/ f207 1 f105"/>
              <a:gd name="f303" fmla="*/ f208 1 f106"/>
              <a:gd name="f304" fmla="*/ f209 1 f105"/>
              <a:gd name="f305" fmla="*/ f210 1 f106"/>
              <a:gd name="f306" fmla="*/ f211 1 f105"/>
              <a:gd name="f307" fmla="*/ f212 1 f106"/>
              <a:gd name="f308" fmla="*/ f213 1 f105"/>
              <a:gd name="f309" fmla="*/ f214 1 f106"/>
              <a:gd name="f310" fmla="*/ f215 1 f105"/>
              <a:gd name="f311" fmla="*/ f216 1 f106"/>
              <a:gd name="f312" fmla="*/ f217 1 f105"/>
              <a:gd name="f313" fmla="*/ f218 1 f106"/>
              <a:gd name="f314" fmla="*/ f219 1 f105"/>
              <a:gd name="f315" fmla="*/ f220 1 f106"/>
              <a:gd name="f316" fmla="*/ f221 1 f105"/>
              <a:gd name="f317" fmla="*/ f222 1 f106"/>
              <a:gd name="f318" fmla="*/ f223 1 f105"/>
              <a:gd name="f319" fmla="*/ f224 1 f106"/>
              <a:gd name="f320" fmla="*/ f225 1 f105"/>
              <a:gd name="f321" fmla="*/ f226 1 f106"/>
              <a:gd name="f322" fmla="*/ f227 1 f105"/>
              <a:gd name="f323" fmla="*/ f228 1 f106"/>
              <a:gd name="f324" fmla="*/ f229 1 f105"/>
              <a:gd name="f325" fmla="*/ f230 1 f106"/>
              <a:gd name="f326" fmla="*/ f231 1 f105"/>
              <a:gd name="f327" fmla="*/ f232 1 f106"/>
              <a:gd name="f328" fmla="*/ f233 1 f105"/>
              <a:gd name="f329" fmla="*/ f234 1 f106"/>
              <a:gd name="f330" fmla="*/ f235 1 f105"/>
              <a:gd name="f331" fmla="*/ f236 1 f106"/>
              <a:gd name="f332" fmla="*/ f237 1 f105"/>
              <a:gd name="f333" fmla="*/ f238 1 f106"/>
              <a:gd name="f334" fmla="*/ f239 1 f105"/>
              <a:gd name="f335" fmla="*/ f240 1 f106"/>
              <a:gd name="f336" fmla="*/ f241 1 f105"/>
              <a:gd name="f337" fmla="*/ f242 1 f106"/>
              <a:gd name="f338" fmla="*/ f243 1 f105"/>
              <a:gd name="f339" fmla="*/ f244 1 f106"/>
              <a:gd name="f340" fmla="*/ f245 1 f105"/>
              <a:gd name="f341" fmla="*/ f246 1 f105"/>
              <a:gd name="f342" fmla="*/ f247 1 f106"/>
              <a:gd name="f343" fmla="*/ f248 1 f105"/>
              <a:gd name="f344" fmla="*/ f249 1 f105"/>
              <a:gd name="f345" fmla="*/ f250 1 f105"/>
              <a:gd name="f346" fmla="*/ f251 1 f106"/>
              <a:gd name="f347" fmla="*/ f252 1 f105"/>
              <a:gd name="f348" fmla="*/ f253 1 f105"/>
              <a:gd name="f349" fmla="*/ f254 1 f106"/>
              <a:gd name="f350" fmla="*/ f255 1 f105"/>
              <a:gd name="f351" fmla="*/ f256 1 f106"/>
              <a:gd name="f352" fmla="*/ f257 1 f105"/>
              <a:gd name="f353" fmla="*/ f258 1 f106"/>
              <a:gd name="f354" fmla="*/ f259 1 f105"/>
              <a:gd name="f355" fmla="*/ f260 1 f106"/>
              <a:gd name="f356" fmla="*/ f261 1 f105"/>
              <a:gd name="f357" fmla="*/ f262 1 f106"/>
              <a:gd name="f358" fmla="*/ f263 1 f105"/>
              <a:gd name="f359" fmla="*/ f264 1 f106"/>
              <a:gd name="f360" fmla="*/ f265 1 f105"/>
              <a:gd name="f361" fmla="*/ f266 1 f106"/>
              <a:gd name="f362" fmla="*/ f267 1 f105"/>
              <a:gd name="f363" fmla="*/ f268 1 f106"/>
              <a:gd name="f364" fmla="*/ f269 1 f105"/>
              <a:gd name="f365" fmla="*/ f270 1 f106"/>
              <a:gd name="f366" fmla="*/ f271 1 f105"/>
              <a:gd name="f367" fmla="*/ f272 1 f106"/>
              <a:gd name="f368" fmla="*/ f273 1 f105"/>
              <a:gd name="f369" fmla="*/ f274 1 f105"/>
              <a:gd name="f370" fmla="*/ f275 1 f106"/>
              <a:gd name="f371" fmla="*/ f276 1 f105"/>
              <a:gd name="f372" fmla="*/ f277 1 f106"/>
              <a:gd name="f373" fmla="*/ f278 1 f105"/>
              <a:gd name="f374" fmla="*/ f279 1 f106"/>
              <a:gd name="f375" fmla="*/ f280 1 f105"/>
              <a:gd name="f376" fmla="*/ f281 1 f106"/>
              <a:gd name="f377" fmla="*/ f282 1 f105"/>
              <a:gd name="f378" fmla="*/ f283 1 f106"/>
              <a:gd name="f379" fmla="*/ f284 1 f105"/>
              <a:gd name="f380" fmla="*/ f285 1 f106"/>
              <a:gd name="f381" fmla="*/ f286 1 f106"/>
              <a:gd name="f382" fmla="*/ f287 1 f105"/>
              <a:gd name="f383" fmla="*/ f288 1 f106"/>
              <a:gd name="f384" fmla="*/ f289 1 f105"/>
              <a:gd name="f385" fmla="*/ f290 f96 1"/>
              <a:gd name="f386" fmla="*/ f291 f96 1"/>
              <a:gd name="f387" fmla="*/ f293 f97 1"/>
              <a:gd name="f388" fmla="*/ f292 f97 1"/>
              <a:gd name="f389" fmla="*/ f294 f96 1"/>
              <a:gd name="f390" fmla="*/ f295 f97 1"/>
              <a:gd name="f391" fmla="*/ f296 f96 1"/>
              <a:gd name="f392" fmla="*/ f297 f97 1"/>
              <a:gd name="f393" fmla="*/ f298 f96 1"/>
              <a:gd name="f394" fmla="*/ f299 f97 1"/>
              <a:gd name="f395" fmla="*/ f300 f96 1"/>
              <a:gd name="f396" fmla="*/ f301 f97 1"/>
              <a:gd name="f397" fmla="*/ f302 f96 1"/>
              <a:gd name="f398" fmla="*/ f303 f97 1"/>
              <a:gd name="f399" fmla="*/ f304 f96 1"/>
              <a:gd name="f400" fmla="*/ f305 f97 1"/>
              <a:gd name="f401" fmla="*/ f306 f96 1"/>
              <a:gd name="f402" fmla="*/ f307 f97 1"/>
              <a:gd name="f403" fmla="*/ f308 f96 1"/>
              <a:gd name="f404" fmla="*/ f309 f97 1"/>
              <a:gd name="f405" fmla="*/ f310 f96 1"/>
              <a:gd name="f406" fmla="*/ f311 f97 1"/>
              <a:gd name="f407" fmla="*/ f312 f96 1"/>
              <a:gd name="f408" fmla="*/ f313 f97 1"/>
              <a:gd name="f409" fmla="*/ f314 f96 1"/>
              <a:gd name="f410" fmla="*/ f315 f97 1"/>
              <a:gd name="f411" fmla="*/ f316 f96 1"/>
              <a:gd name="f412" fmla="*/ f317 f97 1"/>
              <a:gd name="f413" fmla="*/ f318 f96 1"/>
              <a:gd name="f414" fmla="*/ f319 f97 1"/>
              <a:gd name="f415" fmla="*/ f320 f96 1"/>
              <a:gd name="f416" fmla="*/ f321 f97 1"/>
              <a:gd name="f417" fmla="*/ f322 f96 1"/>
              <a:gd name="f418" fmla="*/ f323 f97 1"/>
              <a:gd name="f419" fmla="*/ f324 f96 1"/>
              <a:gd name="f420" fmla="*/ f325 f97 1"/>
              <a:gd name="f421" fmla="*/ f326 f96 1"/>
              <a:gd name="f422" fmla="*/ f327 f97 1"/>
              <a:gd name="f423" fmla="*/ f328 f96 1"/>
              <a:gd name="f424" fmla="*/ f329 f97 1"/>
              <a:gd name="f425" fmla="*/ f330 f96 1"/>
              <a:gd name="f426" fmla="*/ f331 f97 1"/>
              <a:gd name="f427" fmla="*/ f332 f96 1"/>
              <a:gd name="f428" fmla="*/ f333 f97 1"/>
              <a:gd name="f429" fmla="*/ f334 f96 1"/>
              <a:gd name="f430" fmla="*/ f335 f97 1"/>
              <a:gd name="f431" fmla="*/ f336 f96 1"/>
              <a:gd name="f432" fmla="*/ f337 f97 1"/>
              <a:gd name="f433" fmla="*/ f338 f96 1"/>
              <a:gd name="f434" fmla="*/ f339 f97 1"/>
              <a:gd name="f435" fmla="*/ f340 f96 1"/>
              <a:gd name="f436" fmla="*/ f341 f96 1"/>
              <a:gd name="f437" fmla="*/ f342 f97 1"/>
              <a:gd name="f438" fmla="*/ f343 f96 1"/>
              <a:gd name="f439" fmla="*/ f344 f96 1"/>
              <a:gd name="f440" fmla="*/ f345 f96 1"/>
              <a:gd name="f441" fmla="*/ f346 f97 1"/>
              <a:gd name="f442" fmla="*/ f347 f96 1"/>
              <a:gd name="f443" fmla="*/ f348 f96 1"/>
              <a:gd name="f444" fmla="*/ f349 f97 1"/>
              <a:gd name="f445" fmla="*/ f350 f96 1"/>
              <a:gd name="f446" fmla="*/ f351 f97 1"/>
              <a:gd name="f447" fmla="*/ f352 f96 1"/>
              <a:gd name="f448" fmla="*/ f353 f97 1"/>
              <a:gd name="f449" fmla="*/ f354 f96 1"/>
              <a:gd name="f450" fmla="*/ f355 f97 1"/>
              <a:gd name="f451" fmla="*/ f356 f96 1"/>
              <a:gd name="f452" fmla="*/ f357 f97 1"/>
              <a:gd name="f453" fmla="*/ f358 f96 1"/>
              <a:gd name="f454" fmla="*/ f359 f97 1"/>
              <a:gd name="f455" fmla="*/ f360 f96 1"/>
              <a:gd name="f456" fmla="*/ f361 f97 1"/>
              <a:gd name="f457" fmla="*/ f362 f96 1"/>
              <a:gd name="f458" fmla="*/ f363 f97 1"/>
              <a:gd name="f459" fmla="*/ f364 f96 1"/>
              <a:gd name="f460" fmla="*/ f365 f97 1"/>
              <a:gd name="f461" fmla="*/ f366 f96 1"/>
              <a:gd name="f462" fmla="*/ f367 f97 1"/>
              <a:gd name="f463" fmla="*/ f368 f96 1"/>
              <a:gd name="f464" fmla="*/ f369 f96 1"/>
              <a:gd name="f465" fmla="*/ f370 f97 1"/>
              <a:gd name="f466" fmla="*/ f371 f96 1"/>
              <a:gd name="f467" fmla="*/ f372 f97 1"/>
              <a:gd name="f468" fmla="*/ f373 f96 1"/>
              <a:gd name="f469" fmla="*/ f374 f97 1"/>
              <a:gd name="f470" fmla="*/ f375 f96 1"/>
              <a:gd name="f471" fmla="*/ f376 f97 1"/>
              <a:gd name="f472" fmla="*/ f377 f96 1"/>
              <a:gd name="f473" fmla="*/ f378 f97 1"/>
              <a:gd name="f474" fmla="*/ f379 f96 1"/>
              <a:gd name="f475" fmla="*/ f380 f97 1"/>
              <a:gd name="f476" fmla="*/ f381 f97 1"/>
              <a:gd name="f477" fmla="*/ f382 f96 1"/>
              <a:gd name="f478" fmla="*/ f383 f97 1"/>
              <a:gd name="f479" fmla="*/ f384 f9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98">
                <a:pos x="f389" y="f390"/>
              </a:cxn>
              <a:cxn ang="f198">
                <a:pos x="f391" y="f392"/>
              </a:cxn>
              <a:cxn ang="f198">
                <a:pos x="f393" y="f394"/>
              </a:cxn>
              <a:cxn ang="f198">
                <a:pos x="f395" y="f396"/>
              </a:cxn>
              <a:cxn ang="f198">
                <a:pos x="f397" y="f398"/>
              </a:cxn>
              <a:cxn ang="f198">
                <a:pos x="f399" y="f400"/>
              </a:cxn>
              <a:cxn ang="f198">
                <a:pos x="f401" y="f402"/>
              </a:cxn>
              <a:cxn ang="f198">
                <a:pos x="f403" y="f404"/>
              </a:cxn>
              <a:cxn ang="f198">
                <a:pos x="f405" y="f406"/>
              </a:cxn>
              <a:cxn ang="f198">
                <a:pos x="f407" y="f408"/>
              </a:cxn>
              <a:cxn ang="f198">
                <a:pos x="f409" y="f410"/>
              </a:cxn>
              <a:cxn ang="f198">
                <a:pos x="f411" y="f412"/>
              </a:cxn>
              <a:cxn ang="f198">
                <a:pos x="f413" y="f414"/>
              </a:cxn>
              <a:cxn ang="f198">
                <a:pos x="f415" y="f416"/>
              </a:cxn>
              <a:cxn ang="f198">
                <a:pos x="f417" y="f418"/>
              </a:cxn>
              <a:cxn ang="f198">
                <a:pos x="f419" y="f420"/>
              </a:cxn>
              <a:cxn ang="f198">
                <a:pos x="f421" y="f422"/>
              </a:cxn>
              <a:cxn ang="f198">
                <a:pos x="f423" y="f424"/>
              </a:cxn>
              <a:cxn ang="f198">
                <a:pos x="f425" y="f426"/>
              </a:cxn>
              <a:cxn ang="f198">
                <a:pos x="f427" y="f428"/>
              </a:cxn>
              <a:cxn ang="f198">
                <a:pos x="f429" y="f430"/>
              </a:cxn>
              <a:cxn ang="f198">
                <a:pos x="f431" y="f432"/>
              </a:cxn>
              <a:cxn ang="f198">
                <a:pos x="f433" y="f434"/>
              </a:cxn>
              <a:cxn ang="f198">
                <a:pos x="f435" y="f434"/>
              </a:cxn>
              <a:cxn ang="f198">
                <a:pos x="f436" y="f437"/>
              </a:cxn>
              <a:cxn ang="f198">
                <a:pos x="f438" y="f434"/>
              </a:cxn>
              <a:cxn ang="f198">
                <a:pos x="f439" y="f432"/>
              </a:cxn>
              <a:cxn ang="f198">
                <a:pos x="f440" y="f441"/>
              </a:cxn>
              <a:cxn ang="f198">
                <a:pos x="f442" y="f428"/>
              </a:cxn>
              <a:cxn ang="f198">
                <a:pos x="f443" y="f444"/>
              </a:cxn>
              <a:cxn ang="f198">
                <a:pos x="f445" y="f446"/>
              </a:cxn>
              <a:cxn ang="f198">
                <a:pos x="f447" y="f448"/>
              </a:cxn>
              <a:cxn ang="f198">
                <a:pos x="f449" y="f450"/>
              </a:cxn>
              <a:cxn ang="f198">
                <a:pos x="f451" y="f452"/>
              </a:cxn>
              <a:cxn ang="f198">
                <a:pos x="f453" y="f454"/>
              </a:cxn>
              <a:cxn ang="f198">
                <a:pos x="f455" y="f456"/>
              </a:cxn>
              <a:cxn ang="f198">
                <a:pos x="f457" y="f458"/>
              </a:cxn>
              <a:cxn ang="f198">
                <a:pos x="f459" y="f460"/>
              </a:cxn>
              <a:cxn ang="f198">
                <a:pos x="f461" y="f462"/>
              </a:cxn>
              <a:cxn ang="f198">
                <a:pos x="f463" y="f408"/>
              </a:cxn>
              <a:cxn ang="f198">
                <a:pos x="f464" y="f465"/>
              </a:cxn>
              <a:cxn ang="f198">
                <a:pos x="f466" y="f467"/>
              </a:cxn>
              <a:cxn ang="f198">
                <a:pos x="f468" y="f469"/>
              </a:cxn>
              <a:cxn ang="f198">
                <a:pos x="f470" y="f471"/>
              </a:cxn>
              <a:cxn ang="f198">
                <a:pos x="f472" y="f473"/>
              </a:cxn>
              <a:cxn ang="f198">
                <a:pos x="f474" y="f475"/>
              </a:cxn>
              <a:cxn ang="f198">
                <a:pos x="f474" y="f476"/>
              </a:cxn>
              <a:cxn ang="f198">
                <a:pos x="f477" y="f476"/>
              </a:cxn>
              <a:cxn ang="f198">
                <a:pos x="f477" y="f478"/>
              </a:cxn>
              <a:cxn ang="f198">
                <a:pos x="f474" y="f478"/>
              </a:cxn>
              <a:cxn ang="f198">
                <a:pos x="f479" y="f478"/>
              </a:cxn>
              <a:cxn ang="f198">
                <a:pos x="f479" y="f476"/>
              </a:cxn>
              <a:cxn ang="f198">
                <a:pos x="f389" y="f476"/>
              </a:cxn>
            </a:cxnLst>
            <a:rect l="f385" t="f388" r="f386" b="f387"/>
            <a:pathLst>
              <a:path w="12192000" h="2802467">
                <a:moveTo>
                  <a:pt x="f8" y="f5"/>
                </a:move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9" y="f30"/>
                </a:lnTo>
                <a:lnTo>
                  <a:pt x="f31" y="f32"/>
                </a:lnTo>
                <a:lnTo>
                  <a:pt x="f33" y="f34"/>
                </a:lnTo>
                <a:lnTo>
                  <a:pt x="f35" y="f36"/>
                </a:lnTo>
                <a:lnTo>
                  <a:pt x="f37" y="f38"/>
                </a:lnTo>
                <a:lnTo>
                  <a:pt x="f39" y="f40"/>
                </a:lnTo>
                <a:lnTo>
                  <a:pt x="f41" y="f42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2"/>
                </a:lnTo>
                <a:lnTo>
                  <a:pt x="f54" y="f55"/>
                </a:lnTo>
                <a:lnTo>
                  <a:pt x="f56" y="f52"/>
                </a:lnTo>
                <a:lnTo>
                  <a:pt x="f57" y="f50"/>
                </a:lnTo>
                <a:lnTo>
                  <a:pt x="f58" y="f59"/>
                </a:lnTo>
                <a:lnTo>
                  <a:pt x="f60" y="f46"/>
                </a:lnTo>
                <a:lnTo>
                  <a:pt x="f61" y="f62"/>
                </a:lnTo>
                <a:lnTo>
                  <a:pt x="f63" y="f64"/>
                </a:lnTo>
                <a:lnTo>
                  <a:pt x="f65" y="f66"/>
                </a:lnTo>
                <a:lnTo>
                  <a:pt x="f67" y="f68"/>
                </a:lnTo>
                <a:lnTo>
                  <a:pt x="f69" y="f70"/>
                </a:lnTo>
                <a:lnTo>
                  <a:pt x="f71" y="f72"/>
                </a:lnTo>
                <a:lnTo>
                  <a:pt x="f73" y="f74"/>
                </a:lnTo>
                <a:lnTo>
                  <a:pt x="f75" y="f76"/>
                </a:lnTo>
                <a:lnTo>
                  <a:pt x="f77" y="f78"/>
                </a:lnTo>
                <a:lnTo>
                  <a:pt x="f79" y="f80"/>
                </a:lnTo>
                <a:lnTo>
                  <a:pt x="f81" y="f26"/>
                </a:lnTo>
                <a:lnTo>
                  <a:pt x="f82" y="f83"/>
                </a:lnTo>
                <a:lnTo>
                  <a:pt x="f84" y="f85"/>
                </a:lnTo>
                <a:lnTo>
                  <a:pt x="f86" y="f87"/>
                </a:lnTo>
                <a:lnTo>
                  <a:pt x="f88" y="f89"/>
                </a:lnTo>
                <a:lnTo>
                  <a:pt x="f90" y="f91"/>
                </a:lnTo>
                <a:lnTo>
                  <a:pt x="f92" y="f93"/>
                </a:lnTo>
                <a:lnTo>
                  <a:pt x="f92" y="f94"/>
                </a:lnTo>
                <a:lnTo>
                  <a:pt x="f6" y="f94"/>
                </a:lnTo>
                <a:lnTo>
                  <a:pt x="f6" y="f7"/>
                </a:lnTo>
                <a:lnTo>
                  <a:pt x="f92" y="f7"/>
                </a:lnTo>
                <a:lnTo>
                  <a:pt x="f5" y="f7"/>
                </a:lnTo>
                <a:lnTo>
                  <a:pt x="f5" y="f94"/>
                </a:lnTo>
                <a:lnTo>
                  <a:pt x="f8" y="f94"/>
                </a:lnTo>
                <a:close/>
              </a:path>
            </a:pathLst>
          </a:custGeom>
          <a:solidFill>
            <a:srgbClr val="EBEBEB"/>
          </a:solidFill>
          <a:ln cap="rnd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275C8A7-7F17-4757-A534-4A1786656AF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65505" y="623575"/>
            <a:ext cx="10260994" cy="3523887"/>
          </a:xfrm>
        </p:spPr>
        <p:txBody>
          <a:bodyPr anchorCtr="1">
            <a:normAutofit/>
          </a:bodyPr>
          <a:lstStyle/>
          <a:p>
            <a:pPr lvl="0" algn="ctr"/>
            <a:r>
              <a:rPr lang="es-ES" sz="8000" dirty="0"/>
              <a:t>Notificador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FC8DCFD-774E-422A-A4FC-7F4D82DC992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65505" y="4777383"/>
            <a:ext cx="10426747" cy="1457050"/>
          </a:xfrm>
        </p:spPr>
        <p:txBody>
          <a:bodyPr anchorCtr="1"/>
          <a:lstStyle/>
          <a:p>
            <a:pPr lvl="0" algn="ctr">
              <a:lnSpc>
                <a:spcPct val="80000"/>
              </a:lnSpc>
            </a:pPr>
            <a:r>
              <a:rPr lang="ca-ES" dirty="0">
                <a:solidFill>
                  <a:srgbClr val="1E5155"/>
                </a:solidFill>
              </a:rPr>
              <a:t>Oscar galera i Alfaro</a:t>
            </a:r>
          </a:p>
          <a:p>
            <a:pPr lvl="0" algn="ctr">
              <a:lnSpc>
                <a:spcPct val="80000"/>
              </a:lnSpc>
            </a:pPr>
            <a:r>
              <a:rPr lang="ca-ES" dirty="0">
                <a:solidFill>
                  <a:srgbClr val="1E5155"/>
                </a:solidFill>
              </a:rPr>
              <a:t>Meriem Abjil </a:t>
            </a:r>
            <a:r>
              <a:rPr lang="ca-ES" dirty="0" err="1">
                <a:solidFill>
                  <a:srgbClr val="1E5155"/>
                </a:solidFill>
              </a:rPr>
              <a:t>bajja</a:t>
            </a:r>
            <a:endParaRPr lang="ca-ES" dirty="0">
              <a:solidFill>
                <a:srgbClr val="1E5155"/>
              </a:solidFill>
            </a:endParaRPr>
          </a:p>
          <a:p>
            <a:pPr lvl="0" algn="ctr">
              <a:lnSpc>
                <a:spcPct val="80000"/>
              </a:lnSpc>
            </a:pPr>
            <a:r>
              <a:rPr lang="ca-ES" dirty="0">
                <a:solidFill>
                  <a:srgbClr val="1E5155"/>
                </a:solidFill>
              </a:rPr>
              <a:t>1er </a:t>
            </a:r>
            <a:r>
              <a:rPr lang="ca-ES" dirty="0" err="1">
                <a:solidFill>
                  <a:srgbClr val="1E5155"/>
                </a:solidFill>
              </a:rPr>
              <a:t>meinf</a:t>
            </a:r>
            <a:endParaRPr lang="ca-ES" dirty="0">
              <a:solidFill>
                <a:srgbClr val="1E5155"/>
              </a:solidFill>
            </a:endParaRPr>
          </a:p>
          <a:p>
            <a:pPr lvl="0" algn="ctr">
              <a:lnSpc>
                <a:spcPct val="80000"/>
              </a:lnSpc>
            </a:pPr>
            <a:r>
              <a:rPr lang="ca-ES" dirty="0" err="1">
                <a:solidFill>
                  <a:srgbClr val="1E5155"/>
                </a:solidFill>
              </a:rPr>
              <a:t>Sitstemes</a:t>
            </a:r>
            <a:r>
              <a:rPr lang="ca-ES" dirty="0">
                <a:solidFill>
                  <a:srgbClr val="1E5155"/>
                </a:solidFill>
              </a:rPr>
              <a:t> encastats i </a:t>
            </a:r>
            <a:r>
              <a:rPr lang="ca-ES" dirty="0" err="1">
                <a:solidFill>
                  <a:srgbClr val="1E5155"/>
                </a:solidFill>
              </a:rPr>
              <a:t>ubicus</a:t>
            </a:r>
            <a:endParaRPr lang="ca-ES" dirty="0">
              <a:solidFill>
                <a:srgbClr val="1E51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514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75">
            <a:extLst>
              <a:ext uri="{FF2B5EF4-FFF2-40B4-BE49-F238E27FC236}">
                <a16:creationId xmlns:a16="http://schemas.microsoft.com/office/drawing/2014/main" id="{B87E4204-E93C-417B-9ED0-F81552DE8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0" name="Rectangle 77">
            <a:extLst>
              <a:ext uri="{FF2B5EF4-FFF2-40B4-BE49-F238E27FC236}">
                <a16:creationId xmlns:a16="http://schemas.microsoft.com/office/drawing/2014/main" id="{068E4A00-82CC-4AD0-B631-F820AEE40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31" name="Freeform 7">
            <a:extLst>
              <a:ext uri="{FF2B5EF4-FFF2-40B4-BE49-F238E27FC236}">
                <a16:creationId xmlns:a16="http://schemas.microsoft.com/office/drawing/2014/main" id="{463665DF-25B8-4EE2-8F85-921EF38BE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5132" name="Freeform: Shape 81">
            <a:extLst>
              <a:ext uri="{FF2B5EF4-FFF2-40B4-BE49-F238E27FC236}">
                <a16:creationId xmlns:a16="http://schemas.microsoft.com/office/drawing/2014/main" id="{B3378DC2-950E-4B63-B833-32DE4719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E5674-42A6-432A-8FEA-99A7ACF0A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EBEBEB"/>
                </a:solidFill>
              </a:rPr>
              <a:t>Facebook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0C636-15A3-4955-B5C5-F70F1CA67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76884"/>
            <a:ext cx="9481060" cy="433434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def </a:t>
            </a:r>
            <a:r>
              <a:rPr lang="en-US" sz="1600" b="1" dirty="0" err="1"/>
              <a:t>get_page_data</a:t>
            </a:r>
            <a:r>
              <a:rPr lang="en-US" sz="1600" b="1" dirty="0"/>
              <a:t>(</a:t>
            </a:r>
            <a:r>
              <a:rPr lang="en-US" sz="1600" b="1" dirty="0" err="1"/>
              <a:t>page_id,access_token</a:t>
            </a:r>
            <a:r>
              <a:rPr lang="en-US" sz="1600" b="1" dirty="0"/>
              <a:t>)</a:t>
            </a:r>
            <a:r>
              <a:rPr lang="en-US" sz="1600" dirty="0"/>
              <a:t>: 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1600" dirty="0" err="1"/>
              <a:t>fb_graph_url</a:t>
            </a:r>
            <a:r>
              <a:rPr lang="en-US" sz="1600" dirty="0"/>
              <a:t> =</a:t>
            </a:r>
            <a:r>
              <a:rPr lang="en-US" sz="1600" dirty="0">
                <a:solidFill>
                  <a:srgbClr val="00B0F0"/>
                </a:solidFill>
              </a:rPr>
              <a:t> "https://graph.facebook.com/v2.4/"</a:t>
            </a:r>
            <a:r>
              <a:rPr lang="en-US" sz="1600" dirty="0"/>
              <a:t> +</a:t>
            </a:r>
            <a:r>
              <a:rPr lang="en-US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page_id</a:t>
            </a:r>
            <a:r>
              <a:rPr lang="en-US" sz="1600" dirty="0"/>
              <a:t>+</a:t>
            </a:r>
            <a:r>
              <a:rPr lang="en-US" sz="1600" dirty="0">
                <a:solidFill>
                  <a:srgbClr val="00B0F0"/>
                </a:solidFill>
              </a:rPr>
              <a:t>"?fields=</a:t>
            </a:r>
            <a:r>
              <a:rPr lang="en-US" sz="1600" dirty="0" err="1">
                <a:solidFill>
                  <a:srgbClr val="00B0F0"/>
                </a:solidFill>
              </a:rPr>
              <a:t>id,name,likes,unread_notif_count,link&amp;access_token</a:t>
            </a:r>
            <a:r>
              <a:rPr lang="en-US" sz="1600" dirty="0">
                <a:solidFill>
                  <a:srgbClr val="00B0F0"/>
                </a:solidFill>
              </a:rPr>
              <a:t>="</a:t>
            </a:r>
            <a:r>
              <a:rPr lang="en-US" sz="1600" dirty="0"/>
              <a:t>+</a:t>
            </a:r>
            <a:r>
              <a:rPr lang="en-US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access_token</a:t>
            </a:r>
            <a:endParaRPr lang="en-US" sz="1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600" dirty="0"/>
              <a:t>try: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600" dirty="0"/>
              <a:t>        </a:t>
            </a:r>
            <a:r>
              <a:rPr lang="en-US" sz="1600" dirty="0" err="1"/>
              <a:t>api_request</a:t>
            </a:r>
            <a:r>
              <a:rPr lang="en-US" sz="1600" dirty="0"/>
              <a:t> = urllib2.Request(</a:t>
            </a:r>
            <a:r>
              <a:rPr lang="en-US" sz="1600" dirty="0" err="1"/>
              <a:t>fb_graph_url</a:t>
            </a:r>
            <a:r>
              <a:rPr lang="en-US" sz="1600" dirty="0"/>
              <a:t>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600" dirty="0"/>
              <a:t>        </a:t>
            </a:r>
            <a:r>
              <a:rPr lang="en-US" sz="1600" dirty="0" err="1"/>
              <a:t>api_response</a:t>
            </a:r>
            <a:r>
              <a:rPr lang="en-US" sz="1600" dirty="0"/>
              <a:t> = urllib2.urlopen(</a:t>
            </a:r>
            <a:r>
              <a:rPr lang="en-US" sz="1600" dirty="0" err="1"/>
              <a:t>api_request</a:t>
            </a:r>
            <a:r>
              <a:rPr lang="en-US" sz="1600" dirty="0"/>
              <a:t>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600" dirty="0"/>
              <a:t>        try: return </a:t>
            </a:r>
            <a:r>
              <a:rPr lang="en-US" sz="1600" dirty="0" err="1"/>
              <a:t>json.loads</a:t>
            </a:r>
            <a:r>
              <a:rPr lang="en-US" sz="1600" dirty="0"/>
              <a:t>(</a:t>
            </a:r>
            <a:r>
              <a:rPr lang="en-US" sz="1600" dirty="0" err="1"/>
              <a:t>api_response.read</a:t>
            </a:r>
            <a:r>
              <a:rPr lang="en-US" sz="1600" dirty="0"/>
              <a:t>())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600" dirty="0"/>
              <a:t>        except (</a:t>
            </a:r>
            <a:r>
              <a:rPr lang="en-US" sz="1600" dirty="0" err="1"/>
              <a:t>ValueError</a:t>
            </a:r>
            <a:r>
              <a:rPr lang="en-US" sz="1600" dirty="0"/>
              <a:t>, </a:t>
            </a:r>
            <a:r>
              <a:rPr lang="en-US" sz="1600" dirty="0" err="1"/>
              <a:t>KeyError</a:t>
            </a:r>
            <a:r>
              <a:rPr lang="en-US" sz="1600" dirty="0"/>
              <a:t>, </a:t>
            </a:r>
            <a:r>
              <a:rPr lang="en-US" sz="1600" dirty="0" err="1"/>
              <a:t>TypeError</a:t>
            </a:r>
            <a:r>
              <a:rPr lang="en-US" sz="1600" dirty="0"/>
              <a:t>):return "JSON error“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600" dirty="0"/>
              <a:t>except </a:t>
            </a:r>
            <a:r>
              <a:rPr lang="en-US" sz="1600" dirty="0" err="1"/>
              <a:t>IOError</a:t>
            </a:r>
            <a:r>
              <a:rPr lang="en-US" sz="1600" dirty="0"/>
              <a:t>, e: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600" dirty="0"/>
              <a:t>        if </a:t>
            </a:r>
            <a:r>
              <a:rPr lang="en-US" sz="1600" dirty="0" err="1"/>
              <a:t>hasattr</a:t>
            </a:r>
            <a:r>
              <a:rPr lang="en-US" sz="1600" dirty="0"/>
              <a:t>(e, 'code’): return </a:t>
            </a:r>
            <a:r>
              <a:rPr lang="en-US" sz="1600" dirty="0" err="1"/>
              <a:t>e.code</a:t>
            </a:r>
            <a:endParaRPr lang="en-US" sz="1600" dirty="0"/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600" dirty="0"/>
              <a:t>        </a:t>
            </a:r>
            <a:r>
              <a:rPr lang="en-US" sz="1600" dirty="0" err="1"/>
              <a:t>elif</a:t>
            </a:r>
            <a:r>
              <a:rPr lang="en-US" sz="1600" dirty="0"/>
              <a:t> </a:t>
            </a:r>
            <a:r>
              <a:rPr lang="en-US" sz="1600" dirty="0" err="1"/>
              <a:t>hasattr</a:t>
            </a:r>
            <a:r>
              <a:rPr lang="en-US" sz="1600" dirty="0"/>
              <a:t>(e, 'reason'): return </a:t>
            </a:r>
            <a:r>
              <a:rPr lang="en-US" sz="1600" dirty="0" err="1"/>
              <a:t>e.reason</a:t>
            </a:r>
            <a:endParaRPr lang="en-US" sz="1600" dirty="0"/>
          </a:p>
        </p:txBody>
      </p:sp>
      <p:pic>
        <p:nvPicPr>
          <p:cNvPr id="26" name="Picture 2" descr="Imagen relacionada">
            <a:extLst>
              <a:ext uri="{FF2B5EF4-FFF2-40B4-BE49-F238E27FC236}">
                <a16:creationId xmlns:a16="http://schemas.microsoft.com/office/drawing/2014/main" id="{05DA02B1-98C4-4EB7-8F92-AD7F9749F3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4" t="18168" r="51127" b="23810"/>
          <a:stretch/>
        </p:blipFill>
        <p:spPr bwMode="auto">
          <a:xfrm>
            <a:off x="9034551" y="3746392"/>
            <a:ext cx="2661985" cy="27070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078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04A3DA6D-FED2-4369-9ACD-B578C8790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5627181E-8B3E-4EFB-8F43-17296B86C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163C72DE-4C01-4F6C-9020-327690ADA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Freeform: Shape 15">
            <a:extLst>
              <a:ext uri="{FF2B5EF4-FFF2-40B4-BE49-F238E27FC236}">
                <a16:creationId xmlns:a16="http://schemas.microsoft.com/office/drawing/2014/main" id="{2E45DBDE-EAD7-4DEE-B77D-577BBB0A1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E5674-42A6-432A-8FEA-99A7ACF0A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EBEBEB"/>
                </a:solidFill>
              </a:rPr>
              <a:t>Facebook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0C636-15A3-4955-B5C5-F70F1CA67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570044"/>
            <a:ext cx="11145907" cy="386770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def </a:t>
            </a:r>
            <a:r>
              <a:rPr lang="en-US" sz="1800" b="1" dirty="0" err="1"/>
              <a:t>facebook</a:t>
            </a:r>
            <a:r>
              <a:rPr lang="en-US" sz="1800" b="1" dirty="0"/>
              <a:t>()</a:t>
            </a:r>
            <a:r>
              <a:rPr lang="en-US" sz="1800" dirty="0"/>
              <a:t>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dirty="0" err="1"/>
              <a:t>page_id</a:t>
            </a:r>
            <a:r>
              <a:rPr lang="en-US" dirty="0"/>
              <a:t> = </a:t>
            </a:r>
            <a:r>
              <a:rPr lang="en-US" dirty="0">
                <a:solidFill>
                  <a:srgbClr val="00B0F0"/>
                </a:solidFill>
              </a:rPr>
              <a:t>“XXXXX"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# id </a:t>
            </a:r>
            <a:r>
              <a:rPr lang="en-US" dirty="0" err="1">
                <a:solidFill>
                  <a:schemeClr val="accent4"/>
                </a:solidFill>
              </a:rPr>
              <a:t>pàgina</a:t>
            </a:r>
            <a:r>
              <a:rPr lang="en-US" dirty="0">
                <a:solidFill>
                  <a:schemeClr val="accent4"/>
                </a:solidFill>
              </a:rPr>
              <a:t> 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dirty="0"/>
              <a:t>token = </a:t>
            </a:r>
            <a:r>
              <a:rPr lang="en-US" dirty="0">
                <a:solidFill>
                  <a:srgbClr val="00B0F0"/>
                </a:solidFill>
              </a:rPr>
              <a:t>“YYYYY"  </a:t>
            </a:r>
            <a:r>
              <a:rPr lang="en-US" dirty="0">
                <a:solidFill>
                  <a:schemeClr val="accent4"/>
                </a:solidFill>
              </a:rPr>
              <a:t># Access Token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dirty="0" err="1"/>
              <a:t>page_data</a:t>
            </a:r>
            <a:r>
              <a:rPr lang="en-US" dirty="0"/>
              <a:t> = </a:t>
            </a:r>
            <a:r>
              <a:rPr lang="en-US" dirty="0" err="1"/>
              <a:t>get_page_data</a:t>
            </a:r>
            <a:r>
              <a:rPr lang="en-US" dirty="0"/>
              <a:t>(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page_id</a:t>
            </a:r>
            <a:r>
              <a:rPr lang="en-US" dirty="0" err="1"/>
              <a:t>,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token</a:t>
            </a:r>
            <a:r>
              <a:rPr lang="en-US" dirty="0"/>
              <a:t>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dirty="0"/>
              <a:t>print </a:t>
            </a:r>
            <a:r>
              <a:rPr lang="en-US" dirty="0">
                <a:solidFill>
                  <a:srgbClr val="00B0F0"/>
                </a:solidFill>
              </a:rPr>
              <a:t>"Nom:"</a:t>
            </a:r>
            <a:r>
              <a:rPr lang="en-US" dirty="0"/>
              <a:t>+ </a:t>
            </a:r>
            <a:r>
              <a:rPr lang="en-US" dirty="0" err="1"/>
              <a:t>page_data</a:t>
            </a:r>
            <a:r>
              <a:rPr lang="en-US" dirty="0"/>
              <a:t>['name']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dirty="0"/>
              <a:t>print </a:t>
            </a:r>
            <a:r>
              <a:rPr lang="en-US" dirty="0">
                <a:solidFill>
                  <a:srgbClr val="00B0F0"/>
                </a:solidFill>
              </a:rPr>
              <a:t>"Link:"</a:t>
            </a:r>
            <a:r>
              <a:rPr lang="en-US" dirty="0"/>
              <a:t>+ </a:t>
            </a:r>
            <a:r>
              <a:rPr lang="en-US" dirty="0" err="1"/>
              <a:t>page_data</a:t>
            </a:r>
            <a:r>
              <a:rPr lang="en-US" dirty="0"/>
              <a:t>['link']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dirty="0"/>
              <a:t>print </a:t>
            </a:r>
            <a:r>
              <a:rPr lang="en-US" dirty="0">
                <a:solidFill>
                  <a:srgbClr val="00B0F0"/>
                </a:solidFill>
              </a:rPr>
              <a:t>"</a:t>
            </a:r>
            <a:r>
              <a:rPr lang="en-US" dirty="0" err="1">
                <a:solidFill>
                  <a:srgbClr val="00B0F0"/>
                </a:solidFill>
              </a:rPr>
              <a:t>Notificacions</a:t>
            </a:r>
            <a:r>
              <a:rPr lang="en-US" dirty="0">
                <a:solidFill>
                  <a:srgbClr val="00B0F0"/>
                </a:solidFill>
              </a:rPr>
              <a:t> no </a:t>
            </a:r>
            <a:r>
              <a:rPr lang="en-US" dirty="0" err="1">
                <a:solidFill>
                  <a:srgbClr val="00B0F0"/>
                </a:solidFill>
              </a:rPr>
              <a:t>llegides</a:t>
            </a:r>
            <a:r>
              <a:rPr lang="en-US" dirty="0">
                <a:solidFill>
                  <a:srgbClr val="00B0F0"/>
                </a:solidFill>
              </a:rPr>
              <a:t>:"</a:t>
            </a:r>
            <a:r>
              <a:rPr lang="en-US" dirty="0"/>
              <a:t>+ str(</a:t>
            </a:r>
            <a:r>
              <a:rPr lang="en-US" dirty="0" err="1"/>
              <a:t>page_data</a:t>
            </a:r>
            <a:r>
              <a:rPr lang="en-US" dirty="0"/>
              <a:t>['</a:t>
            </a:r>
            <a:r>
              <a:rPr lang="en-US" dirty="0" err="1"/>
              <a:t>unread_notif_count</a:t>
            </a:r>
            <a:r>
              <a:rPr lang="en-US" dirty="0"/>
              <a:t>'])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dirty="0" err="1"/>
              <a:t>notification_count</a:t>
            </a:r>
            <a:r>
              <a:rPr lang="en-US" dirty="0"/>
              <a:t> = </a:t>
            </a:r>
            <a:r>
              <a:rPr lang="en-US" dirty="0" err="1"/>
              <a:t>page_data</a:t>
            </a:r>
            <a:r>
              <a:rPr lang="en-US" dirty="0"/>
              <a:t>['</a:t>
            </a:r>
            <a:r>
              <a:rPr lang="en-US" dirty="0" err="1"/>
              <a:t>unread_notif_count</a:t>
            </a:r>
            <a:r>
              <a:rPr lang="en-US" dirty="0"/>
              <a:t>']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dirty="0"/>
              <a:t>print </a:t>
            </a:r>
            <a:r>
              <a:rPr lang="en-US" dirty="0">
                <a:solidFill>
                  <a:srgbClr val="00B0F0"/>
                </a:solidFill>
              </a:rPr>
              <a:t>"</a:t>
            </a:r>
            <a:r>
              <a:rPr lang="en-US" dirty="0" err="1">
                <a:solidFill>
                  <a:srgbClr val="00B0F0"/>
                </a:solidFill>
              </a:rPr>
              <a:t>Missatges</a:t>
            </a:r>
            <a:r>
              <a:rPr lang="en-US" dirty="0">
                <a:solidFill>
                  <a:srgbClr val="00B0F0"/>
                </a:solidFill>
              </a:rPr>
              <a:t> no </a:t>
            </a:r>
            <a:r>
              <a:rPr lang="en-US" dirty="0" err="1">
                <a:solidFill>
                  <a:srgbClr val="00B0F0"/>
                </a:solidFill>
              </a:rPr>
              <a:t>llegits</a:t>
            </a:r>
            <a:r>
              <a:rPr lang="en-US" dirty="0">
                <a:solidFill>
                  <a:srgbClr val="00B0F0"/>
                </a:solidFill>
              </a:rPr>
              <a:t>:"</a:t>
            </a:r>
            <a:r>
              <a:rPr lang="en-US" dirty="0"/>
              <a:t>+ str(</a:t>
            </a:r>
            <a:r>
              <a:rPr lang="en-US" dirty="0" err="1"/>
              <a:t>page_data</a:t>
            </a:r>
            <a:r>
              <a:rPr lang="en-US" dirty="0"/>
              <a:t>['</a:t>
            </a:r>
            <a:r>
              <a:rPr lang="en-US" dirty="0" err="1"/>
              <a:t>unread_message_count</a:t>
            </a:r>
            <a:r>
              <a:rPr lang="en-US" dirty="0"/>
              <a:t>'])</a:t>
            </a:r>
          </a:p>
        </p:txBody>
      </p:sp>
      <p:pic>
        <p:nvPicPr>
          <p:cNvPr id="8" name="Picture 2" descr="Imagen relacionada">
            <a:extLst>
              <a:ext uri="{FF2B5EF4-FFF2-40B4-BE49-F238E27FC236}">
                <a16:creationId xmlns:a16="http://schemas.microsoft.com/office/drawing/2014/main" id="{8FDC8624-2EE6-4ADA-A69C-5D3D496B7C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4" t="18168" r="51127" b="23810"/>
          <a:stretch/>
        </p:blipFill>
        <p:spPr bwMode="auto">
          <a:xfrm>
            <a:off x="8964212" y="2939441"/>
            <a:ext cx="2661985" cy="27070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730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04A3DA6D-FED2-4369-9ACD-B578C8790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5627181E-8B3E-4EFB-8F43-17296B86C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163C72DE-4C01-4F6C-9020-327690ADA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Freeform: Shape 15">
            <a:extLst>
              <a:ext uri="{FF2B5EF4-FFF2-40B4-BE49-F238E27FC236}">
                <a16:creationId xmlns:a16="http://schemas.microsoft.com/office/drawing/2014/main" id="{2E45DBDE-EAD7-4DEE-B77D-577BBB0A1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E5674-42A6-432A-8FEA-99A7ACF0A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EBEBEB"/>
                </a:solidFill>
              </a:rPr>
              <a:t>Facebook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426FB4-BEC6-4599-A6C0-0E49C6839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766349"/>
            <a:ext cx="6316060" cy="3482050"/>
          </a:xfrm>
        </p:spPr>
        <p:txBody>
          <a:bodyPr/>
          <a:lstStyle/>
          <a:p>
            <a:r>
              <a:rPr lang="es-ES" dirty="0" err="1"/>
              <a:t>Imatge</a:t>
            </a:r>
            <a:r>
              <a:rPr lang="es-ES" dirty="0"/>
              <a:t> </a:t>
            </a:r>
            <a:r>
              <a:rPr lang="es-ES" dirty="0" err="1"/>
              <a:t>Exemple</a:t>
            </a:r>
            <a:r>
              <a:rPr lang="es-ES" dirty="0"/>
              <a:t> </a:t>
            </a:r>
            <a:r>
              <a:rPr lang="es-ES" dirty="0" err="1"/>
              <a:t>compilat</a:t>
            </a:r>
            <a:endParaRPr lang="es-E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4D28F4BF-2C51-4443-A7BC-C61A2E931C2D}"/>
              </a:ext>
            </a:extLst>
          </p:cNvPr>
          <p:cNvSpPr txBox="1">
            <a:spLocks/>
          </p:cNvSpPr>
          <p:nvPr/>
        </p:nvSpPr>
        <p:spPr>
          <a:xfrm>
            <a:off x="8119005" y="2766349"/>
            <a:ext cx="3472061" cy="348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ES" dirty="0"/>
              <a:t>Display </a:t>
            </a:r>
            <a:r>
              <a:rPr lang="es-ES" dirty="0" err="1"/>
              <a:t>exemple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4724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04A3DA6D-FED2-4369-9ACD-B578C8790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5627181E-8B3E-4EFB-8F43-17296B86C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163C72DE-4C01-4F6C-9020-327690ADA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Freeform: Shape 15">
            <a:extLst>
              <a:ext uri="{FF2B5EF4-FFF2-40B4-BE49-F238E27FC236}">
                <a16:creationId xmlns:a16="http://schemas.microsoft.com/office/drawing/2014/main" id="{2E45DBDE-EAD7-4DEE-B77D-577BBB0A1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E5674-42A6-432A-8FEA-99A7ACF0A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EBEBEB"/>
                </a:solidFill>
              </a:rPr>
              <a:t>Twitter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0C636-15A3-4955-B5C5-F70F1CA67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76884"/>
            <a:ext cx="10671110" cy="396086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def </a:t>
            </a:r>
            <a:r>
              <a:rPr lang="en-US" sz="1800" b="1" dirty="0"/>
              <a:t>twitter()</a:t>
            </a:r>
            <a:r>
              <a:rPr lang="en-US" sz="1800" dirty="0"/>
              <a:t>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    global follower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    global </a:t>
            </a:r>
            <a:r>
              <a:rPr lang="en-US" sz="1800" dirty="0" err="1"/>
              <a:t>api</a:t>
            </a:r>
            <a:endParaRPr lang="en-US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    </a:t>
            </a:r>
            <a:r>
              <a:rPr lang="en-US" sz="1800" dirty="0" err="1"/>
              <a:t>consumer_key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00B0F0"/>
                </a:solidFill>
              </a:rPr>
              <a:t>“XXXXX"</a:t>
            </a:r>
            <a:r>
              <a:rPr lang="en-US" sz="1800" dirty="0"/>
              <a:t>  </a:t>
            </a:r>
            <a:r>
              <a:rPr lang="en-US" sz="1800" dirty="0">
                <a:solidFill>
                  <a:schemeClr val="accent4"/>
                </a:solidFill>
              </a:rPr>
              <a:t>#API KEY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    </a:t>
            </a:r>
            <a:r>
              <a:rPr lang="en-US" sz="1800" dirty="0" err="1"/>
              <a:t>consumer_secret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00B0F0"/>
                </a:solidFill>
              </a:rPr>
              <a:t>“YYYYY“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4"/>
                </a:solidFill>
              </a:rPr>
              <a:t>#API SECRET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    </a:t>
            </a:r>
            <a:r>
              <a:rPr lang="en-US" sz="1800" dirty="0" err="1"/>
              <a:t>access_key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00B0F0"/>
                </a:solidFill>
              </a:rPr>
              <a:t>"ZZZZZ“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4"/>
                </a:solidFill>
              </a:rPr>
              <a:t>#ACCESS TOKEN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    </a:t>
            </a:r>
            <a:r>
              <a:rPr lang="en-US" sz="1800" dirty="0" err="1"/>
              <a:t>access_secret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00B0F0"/>
                </a:solidFill>
              </a:rPr>
              <a:t>“TTTTT“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4"/>
                </a:solidFill>
              </a:rPr>
              <a:t>#ACCESS TOKEN SECRET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    auth = </a:t>
            </a:r>
            <a:r>
              <a:rPr lang="en-US" sz="1800" dirty="0" err="1"/>
              <a:t>tweepy.OAuthHandler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consumer_key</a:t>
            </a:r>
            <a:r>
              <a:rPr lang="en-US" sz="1800" dirty="0"/>
              <a:t>, </a:t>
            </a:r>
            <a:r>
              <a:rPr lang="en-US" sz="1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consumer_secret</a:t>
            </a:r>
            <a:r>
              <a:rPr lang="en-US" sz="1800" dirty="0"/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    </a:t>
            </a:r>
            <a:r>
              <a:rPr lang="en-US" sz="1800" dirty="0" err="1"/>
              <a:t>auth.set_access_token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access_key</a:t>
            </a:r>
            <a:r>
              <a:rPr lang="en-US" sz="1800" dirty="0"/>
              <a:t>, </a:t>
            </a:r>
            <a:r>
              <a:rPr lang="en-US" sz="1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access_secret</a:t>
            </a:r>
            <a:r>
              <a:rPr lang="en-US" sz="1800" dirty="0"/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    </a:t>
            </a:r>
            <a:r>
              <a:rPr lang="en-US" sz="1800" dirty="0" err="1"/>
              <a:t>api</a:t>
            </a:r>
            <a:r>
              <a:rPr lang="en-US" sz="1800" dirty="0"/>
              <a:t> = </a:t>
            </a:r>
            <a:r>
              <a:rPr lang="en-US" sz="1800" dirty="0" err="1"/>
              <a:t>tweepy.API</a:t>
            </a:r>
            <a:r>
              <a:rPr lang="en-US" sz="1800" dirty="0"/>
              <a:t>(auth)</a:t>
            </a: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  <p:pic>
        <p:nvPicPr>
          <p:cNvPr id="10" name="Picture 2" descr="Imagen relacionada">
            <a:extLst>
              <a:ext uri="{FF2B5EF4-FFF2-40B4-BE49-F238E27FC236}">
                <a16:creationId xmlns:a16="http://schemas.microsoft.com/office/drawing/2014/main" id="{E4FB7003-0E83-413D-9749-D7A51DB008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09" t="17981" r="7882" b="23997"/>
          <a:stretch/>
        </p:blipFill>
        <p:spPr bwMode="auto">
          <a:xfrm>
            <a:off x="8194248" y="2721612"/>
            <a:ext cx="3413671" cy="347140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349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87E4204-E93C-417B-9ED0-F81552DE8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8E4A00-82CC-4AD0-B631-F820AEE40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463665DF-25B8-4EE2-8F85-921EF38BE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B3378DC2-950E-4B63-B833-32DE4719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E5674-42A6-432A-8FEA-99A7ACF0A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EBEBEB"/>
                </a:solidFill>
              </a:rPr>
              <a:t>Twitter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0C636-15A3-4955-B5C5-F70F1CA67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3131126"/>
            <a:ext cx="7153602" cy="3075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user = </a:t>
            </a:r>
            <a:r>
              <a:rPr lang="en-US" dirty="0" err="1"/>
              <a:t>api.get_user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print </a:t>
            </a:r>
            <a:r>
              <a:rPr lang="en-US" dirty="0">
                <a:solidFill>
                  <a:srgbClr val="00B0F0"/>
                </a:solidFill>
              </a:rPr>
              <a:t>"</a:t>
            </a:r>
            <a:r>
              <a:rPr lang="en-US" dirty="0" err="1">
                <a:solidFill>
                  <a:srgbClr val="00B0F0"/>
                </a:solidFill>
              </a:rPr>
              <a:t>Usuari</a:t>
            </a:r>
            <a:r>
              <a:rPr lang="en-US" dirty="0">
                <a:solidFill>
                  <a:srgbClr val="00B0F0"/>
                </a:solidFill>
              </a:rPr>
              <a:t>: "</a:t>
            </a:r>
            <a:r>
              <a:rPr lang="en-US" dirty="0"/>
              <a:t> + </a:t>
            </a:r>
            <a:r>
              <a:rPr lang="en-US" dirty="0" err="1"/>
              <a:t>user.screen_name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print </a:t>
            </a:r>
            <a:r>
              <a:rPr lang="en-US" dirty="0">
                <a:solidFill>
                  <a:srgbClr val="00B0F0"/>
                </a:solidFill>
              </a:rPr>
              <a:t>"Followers: "</a:t>
            </a:r>
            <a:r>
              <a:rPr lang="en-US" dirty="0"/>
              <a:t> + </a:t>
            </a:r>
            <a:r>
              <a:rPr lang="en-US" dirty="0" err="1"/>
              <a:t>user.followers_count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follower = </a:t>
            </a:r>
            <a:r>
              <a:rPr lang="en-US" dirty="0" err="1"/>
              <a:t>user.followers_count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print </a:t>
            </a:r>
            <a:r>
              <a:rPr lang="en-US" dirty="0">
                <a:solidFill>
                  <a:srgbClr val="00B0F0"/>
                </a:solidFill>
              </a:rPr>
              <a:t>"Friends: "</a:t>
            </a:r>
            <a:r>
              <a:rPr lang="en-US" dirty="0"/>
              <a:t> + </a:t>
            </a:r>
            <a:r>
              <a:rPr lang="en-US" dirty="0" err="1"/>
              <a:t>user.friends_count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print </a:t>
            </a:r>
            <a:r>
              <a:rPr lang="en-US" dirty="0">
                <a:solidFill>
                  <a:srgbClr val="00B0F0"/>
                </a:solidFill>
              </a:rPr>
              <a:t>"</a:t>
            </a:r>
            <a:r>
              <a:rPr lang="en-US" dirty="0" err="1">
                <a:solidFill>
                  <a:srgbClr val="00B0F0"/>
                </a:solidFill>
              </a:rPr>
              <a:t>Favourites</a:t>
            </a:r>
            <a:r>
              <a:rPr lang="en-US" dirty="0">
                <a:solidFill>
                  <a:srgbClr val="00B0F0"/>
                </a:solidFill>
              </a:rPr>
              <a:t>: "</a:t>
            </a:r>
            <a:r>
              <a:rPr lang="en-US" dirty="0"/>
              <a:t> + </a:t>
            </a:r>
            <a:r>
              <a:rPr lang="en-US" dirty="0" err="1"/>
              <a:t>user.favourites_count</a:t>
            </a:r>
            <a:endParaRPr lang="es-ES" dirty="0"/>
          </a:p>
        </p:txBody>
      </p:sp>
      <p:pic>
        <p:nvPicPr>
          <p:cNvPr id="14" name="Picture 2" descr="Imagen relacionada">
            <a:extLst>
              <a:ext uri="{FF2B5EF4-FFF2-40B4-BE49-F238E27FC236}">
                <a16:creationId xmlns:a16="http://schemas.microsoft.com/office/drawing/2014/main" id="{4468279E-9567-4905-959D-571B848E7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09" t="17981" r="7882" b="23997"/>
          <a:stretch/>
        </p:blipFill>
        <p:spPr bwMode="auto">
          <a:xfrm>
            <a:off x="8194248" y="2721612"/>
            <a:ext cx="3413671" cy="347140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909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04A3DA6D-FED2-4369-9ACD-B578C8790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5627181E-8B3E-4EFB-8F43-17296B86C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163C72DE-4C01-4F6C-9020-327690ADA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Freeform: Shape 15">
            <a:extLst>
              <a:ext uri="{FF2B5EF4-FFF2-40B4-BE49-F238E27FC236}">
                <a16:creationId xmlns:a16="http://schemas.microsoft.com/office/drawing/2014/main" id="{2E45DBDE-EAD7-4DEE-B77D-577BBB0A1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E5674-42A6-432A-8FEA-99A7ACF0A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EBEBEB"/>
                </a:solidFill>
              </a:rPr>
              <a:t>Twitter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426FB4-BEC6-4599-A6C0-0E49C6839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766349"/>
            <a:ext cx="6316060" cy="3482050"/>
          </a:xfrm>
        </p:spPr>
        <p:txBody>
          <a:bodyPr/>
          <a:lstStyle/>
          <a:p>
            <a:r>
              <a:rPr lang="es-ES" dirty="0" err="1"/>
              <a:t>Imatge</a:t>
            </a:r>
            <a:r>
              <a:rPr lang="es-ES" dirty="0"/>
              <a:t> </a:t>
            </a:r>
            <a:r>
              <a:rPr lang="es-ES" dirty="0" err="1"/>
              <a:t>Exemple</a:t>
            </a:r>
            <a:r>
              <a:rPr lang="es-ES" dirty="0"/>
              <a:t> </a:t>
            </a:r>
            <a:r>
              <a:rPr lang="es-ES" dirty="0" err="1"/>
              <a:t>compilat</a:t>
            </a:r>
            <a:endParaRPr lang="es-E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4D28F4BF-2C51-4443-A7BC-C61A2E931C2D}"/>
              </a:ext>
            </a:extLst>
          </p:cNvPr>
          <p:cNvSpPr txBox="1">
            <a:spLocks/>
          </p:cNvSpPr>
          <p:nvPr/>
        </p:nvSpPr>
        <p:spPr>
          <a:xfrm>
            <a:off x="8119005" y="2766349"/>
            <a:ext cx="3472061" cy="348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ES" dirty="0"/>
              <a:t>Display </a:t>
            </a:r>
            <a:r>
              <a:rPr lang="es-ES" dirty="0" err="1"/>
              <a:t>exemple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6308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FB66-4D60-4371-AEE4-A063511B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</a:t>
            </a:r>
          </a:p>
        </p:txBody>
      </p:sp>
      <p:pic>
        <p:nvPicPr>
          <p:cNvPr id="5" name="Content Placeholder 4" descr="A close up of a toy&#10;&#10;Description generated with high confidence">
            <a:extLst>
              <a:ext uri="{FF2B5EF4-FFF2-40B4-BE49-F238E27FC236}">
                <a16:creationId xmlns:a16="http://schemas.microsoft.com/office/drawing/2014/main" id="{C5D67784-89D3-4221-845E-5658A6BA3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434" y="183527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134125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4F199-39CB-48EA-ACC3-C1FF3DF22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s-ES" dirty="0" err="1"/>
              <a:t>Problemes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B3895-14E2-498B-8F83-CAFC30720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5916324" cy="4195481"/>
          </a:xfrm>
        </p:spPr>
        <p:txBody>
          <a:bodyPr/>
          <a:lstStyle/>
          <a:p>
            <a:r>
              <a:rPr lang="es-ES" dirty="0"/>
              <a:t>Driver MAX7219CNG</a:t>
            </a:r>
          </a:p>
          <a:p>
            <a:r>
              <a:rPr lang="es-ES" dirty="0"/>
              <a:t>Falta de material</a:t>
            </a:r>
          </a:p>
          <a:p>
            <a:endParaRPr lang="es-ES" dirty="0"/>
          </a:p>
        </p:txBody>
      </p:sp>
      <p:pic>
        <p:nvPicPr>
          <p:cNvPr id="2054" name="Picture 6" descr="https://cdn.instructables.com/FYJ/7VXR/ILPG3JL6/FYJ7VXRILPG3JL6.LARGE.jpg">
            <a:extLst>
              <a:ext uri="{FF2B5EF4-FFF2-40B4-BE49-F238E27FC236}">
                <a16:creationId xmlns:a16="http://schemas.microsoft.com/office/drawing/2014/main" id="{1DEE35FB-DBDE-4B16-A709-6E06069F6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679" y="1833996"/>
            <a:ext cx="3190008" cy="319000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90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FA7E-91F1-4CCA-9B60-3220C395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D5623-1B74-46F0-935C-1898E77BC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Introducció</a:t>
            </a:r>
            <a:endParaRPr lang="es-ES" dirty="0"/>
          </a:p>
          <a:p>
            <a:r>
              <a:rPr lang="es-ES" dirty="0" err="1"/>
              <a:t>Objectiu</a:t>
            </a:r>
            <a:endParaRPr lang="es-ES" dirty="0"/>
          </a:p>
          <a:p>
            <a:r>
              <a:rPr lang="es-ES" dirty="0" err="1"/>
              <a:t>Components</a:t>
            </a:r>
            <a:r>
              <a:rPr lang="es-ES" dirty="0"/>
              <a:t> </a:t>
            </a:r>
            <a:r>
              <a:rPr lang="es-ES" dirty="0" err="1"/>
              <a:t>necessaris</a:t>
            </a:r>
            <a:endParaRPr lang="es-ES" dirty="0"/>
          </a:p>
          <a:p>
            <a:r>
              <a:rPr lang="es-ES" dirty="0"/>
              <a:t>Esquema general</a:t>
            </a:r>
          </a:p>
          <a:p>
            <a:r>
              <a:rPr lang="es-ES" dirty="0"/>
              <a:t>Gmail</a:t>
            </a:r>
          </a:p>
          <a:p>
            <a:r>
              <a:rPr lang="es-ES" dirty="0"/>
              <a:t>Facebook</a:t>
            </a:r>
          </a:p>
          <a:p>
            <a:r>
              <a:rPr lang="es-ES" dirty="0"/>
              <a:t>Twitter</a:t>
            </a:r>
          </a:p>
          <a:p>
            <a:r>
              <a:rPr lang="es-ES" dirty="0"/>
              <a:t>Demo</a:t>
            </a:r>
          </a:p>
          <a:p>
            <a:r>
              <a:rPr lang="es-ES" dirty="0" err="1"/>
              <a:t>Problemes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4189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otificador">
            <a:extLst>
              <a:ext uri="{FF2B5EF4-FFF2-40B4-BE49-F238E27FC236}">
                <a16:creationId xmlns:a16="http://schemas.microsoft.com/office/drawing/2014/main" id="{D109C1A8-018F-43A7-A631-40EA72E172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59" r="27754"/>
          <a:stretch/>
        </p:blipFill>
        <p:spPr>
          <a:xfrm>
            <a:off x="6100398" y="10"/>
            <a:ext cx="609441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95DDCFA-D3DE-4CEB-8AFF-C6501187E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AutoShape 2" descr="https://mkelectronica.com/wp-content/uploads/Figura-7.jpg">
            <a:extLst>
              <a:ext uri="{FF2B5EF4-FFF2-40B4-BE49-F238E27FC236}">
                <a16:creationId xmlns:a16="http://schemas.microsoft.com/office/drawing/2014/main" id="{6247ADB4-FD53-4AC5-B948-35F5767A0CF8}"/>
              </a:ext>
            </a:extLst>
          </p:cNvPr>
          <p:cNvSpPr/>
          <p:nvPr/>
        </p:nvSpPr>
        <p:spPr>
          <a:xfrm>
            <a:off x="5943600" y="3276596"/>
            <a:ext cx="304796" cy="304796"/>
          </a:xfrm>
          <a:prstGeom prst="rect">
            <a:avLst/>
          </a:prstGeom>
          <a:noFill/>
          <a:ln cap="rnd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4" name="AutoShape 4" descr="https://mkelectronica.com/wp-content/uploads/Figura-7.jpg">
            <a:extLst>
              <a:ext uri="{FF2B5EF4-FFF2-40B4-BE49-F238E27FC236}">
                <a16:creationId xmlns:a16="http://schemas.microsoft.com/office/drawing/2014/main" id="{643F83A6-3D3F-4416-8616-C9331D8AB1CE}"/>
              </a:ext>
            </a:extLst>
          </p:cNvPr>
          <p:cNvSpPr/>
          <p:nvPr/>
        </p:nvSpPr>
        <p:spPr>
          <a:xfrm>
            <a:off x="6096003" y="3429000"/>
            <a:ext cx="304796" cy="304796"/>
          </a:xfrm>
          <a:prstGeom prst="rect">
            <a:avLst/>
          </a:prstGeom>
          <a:noFill/>
          <a:ln cap="rnd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6B6E72F-01E6-4018-94A8-89FC6FD28E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0668" y="629266"/>
            <a:ext cx="4802031" cy="1641986"/>
          </a:xfrm>
        </p:spPr>
        <p:txBody>
          <a:bodyPr>
            <a:normAutofit/>
          </a:bodyPr>
          <a:lstStyle/>
          <a:p>
            <a:pPr lvl="0"/>
            <a:r>
              <a:rPr lang="es-ES"/>
              <a:t>Introducció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722D96-6C44-4DCF-B84F-9E2932B1ADB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50668" y="2438400"/>
            <a:ext cx="4802031" cy="3809999"/>
          </a:xfrm>
        </p:spPr>
        <p:txBody>
          <a:bodyPr>
            <a:normAutofit/>
          </a:bodyPr>
          <a:lstStyle/>
          <a:p>
            <a:pPr lvl="0"/>
            <a:r>
              <a:rPr lang="es-ES" dirty="0" err="1"/>
              <a:t>Realitzar</a:t>
            </a:r>
            <a:r>
              <a:rPr lang="es-ES" dirty="0"/>
              <a:t> un Notificador </a:t>
            </a:r>
            <a:r>
              <a:rPr lang="es-ES" dirty="0" err="1"/>
              <a:t>on</a:t>
            </a:r>
            <a:r>
              <a:rPr lang="es-ES" dirty="0"/>
              <a:t> poder </a:t>
            </a:r>
            <a:r>
              <a:rPr lang="es-ES" dirty="0" err="1"/>
              <a:t>visualitzar</a:t>
            </a:r>
            <a:r>
              <a:rPr lang="es-ES" dirty="0"/>
              <a:t> </a:t>
            </a:r>
            <a:r>
              <a:rPr lang="es-ES" dirty="0" err="1"/>
              <a:t>rapidament</a:t>
            </a:r>
            <a:r>
              <a:rPr lang="es-ES" dirty="0"/>
              <a:t> el nombre de </a:t>
            </a:r>
            <a:r>
              <a:rPr lang="es-ES" dirty="0" err="1"/>
              <a:t>nous</a:t>
            </a:r>
            <a:r>
              <a:rPr lang="es-ES" dirty="0"/>
              <a:t> </a:t>
            </a:r>
            <a:r>
              <a:rPr lang="es-ES" dirty="0" err="1"/>
              <a:t>correus</a:t>
            </a:r>
            <a:r>
              <a:rPr lang="es-ES" dirty="0"/>
              <a:t>, el nombre de les noves </a:t>
            </a:r>
            <a:r>
              <a:rPr lang="es-ES" dirty="0" err="1"/>
              <a:t>notificacions</a:t>
            </a:r>
            <a:r>
              <a:rPr lang="es-ES" dirty="0"/>
              <a:t> de Facebook i el número de </a:t>
            </a:r>
            <a:r>
              <a:rPr lang="es-ES" dirty="0" err="1"/>
              <a:t>followers</a:t>
            </a:r>
            <a:r>
              <a:rPr lang="es-ES" dirty="0"/>
              <a:t> del Twitter. </a:t>
            </a:r>
          </a:p>
        </p:txBody>
      </p:sp>
    </p:spTree>
    <p:extLst>
      <p:ext uri="{BB962C8B-B14F-4D97-AF65-F5344CB8AC3E}">
        <p14:creationId xmlns:p14="http://schemas.microsoft.com/office/powerpoint/2010/main" val="2133540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A03A9-CCEF-4414-B560-28A878059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Objectiu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C6143-7307-4EDB-8FC7-347A9AC49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603392"/>
            <a:ext cx="10020300" cy="3645007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es-ES" dirty="0"/>
              <a:t>Mostrar </a:t>
            </a:r>
            <a:r>
              <a:rPr lang="es-ES" dirty="0" err="1"/>
              <a:t>els</a:t>
            </a:r>
            <a:r>
              <a:rPr lang="es-ES" dirty="0"/>
              <a:t> </a:t>
            </a:r>
            <a:r>
              <a:rPr lang="es-ES" b="1" dirty="0" err="1"/>
              <a:t>missatges</a:t>
            </a:r>
            <a:r>
              <a:rPr lang="es-ES" dirty="0"/>
              <a:t> </a:t>
            </a:r>
            <a:r>
              <a:rPr lang="es-ES" b="1" dirty="0" err="1"/>
              <a:t>nous</a:t>
            </a:r>
            <a:r>
              <a:rPr lang="es-ES" dirty="0"/>
              <a:t> </a:t>
            </a:r>
            <a:r>
              <a:rPr lang="es-ES" dirty="0" err="1"/>
              <a:t>d’un</a:t>
            </a:r>
            <a:r>
              <a:rPr lang="es-ES" dirty="0"/>
              <a:t> </a:t>
            </a:r>
            <a:r>
              <a:rPr lang="es-ES" dirty="0" err="1"/>
              <a:t>compte</a:t>
            </a:r>
            <a:r>
              <a:rPr lang="es-ES" dirty="0"/>
              <a:t> de 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Gmail</a:t>
            </a:r>
            <a:r>
              <a:rPr lang="es-ES" dirty="0"/>
              <a:t>, les </a:t>
            </a:r>
            <a:r>
              <a:rPr lang="es-ES" b="1" dirty="0" err="1"/>
              <a:t>notificacions</a:t>
            </a:r>
            <a:r>
              <a:rPr lang="es-ES" b="1" dirty="0"/>
              <a:t> noves </a:t>
            </a:r>
            <a:r>
              <a:rPr lang="es-ES" dirty="0" err="1"/>
              <a:t>d’un</a:t>
            </a:r>
            <a:r>
              <a:rPr lang="es-ES" dirty="0"/>
              <a:t> </a:t>
            </a:r>
            <a:r>
              <a:rPr lang="es-ES" dirty="0" err="1"/>
              <a:t>compte</a:t>
            </a:r>
            <a:r>
              <a:rPr lang="es-ES" dirty="0"/>
              <a:t> de 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Facebook</a:t>
            </a:r>
            <a:r>
              <a:rPr lang="es-ES" dirty="0"/>
              <a:t>, mostrar </a:t>
            </a:r>
            <a:r>
              <a:rPr lang="es-ES" dirty="0" err="1"/>
              <a:t>els</a:t>
            </a:r>
            <a:r>
              <a:rPr lang="es-ES" dirty="0"/>
              <a:t> </a:t>
            </a:r>
            <a:r>
              <a:rPr lang="es-ES" b="1" dirty="0" err="1"/>
              <a:t>followers</a:t>
            </a:r>
            <a:r>
              <a:rPr lang="es-ES" dirty="0"/>
              <a:t> </a:t>
            </a:r>
            <a:r>
              <a:rPr lang="es-ES" dirty="0" err="1"/>
              <a:t>d’una</a:t>
            </a:r>
            <a:r>
              <a:rPr lang="es-ES" dirty="0"/>
              <a:t> </a:t>
            </a:r>
            <a:r>
              <a:rPr lang="es-ES" dirty="0" err="1"/>
              <a:t>compte</a:t>
            </a:r>
            <a:r>
              <a:rPr lang="es-ES" dirty="0"/>
              <a:t> de 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Twitter</a:t>
            </a:r>
            <a:r>
              <a:rPr lang="es-ES" dirty="0"/>
              <a:t>.</a:t>
            </a:r>
          </a:p>
          <a:p>
            <a:pPr>
              <a:buClr>
                <a:schemeClr val="accent1"/>
              </a:buClr>
            </a:pPr>
            <a:r>
              <a:rPr lang="es-ES" dirty="0"/>
              <a:t>Raspberry pi 3</a:t>
            </a:r>
          </a:p>
          <a:p>
            <a:pPr>
              <a:lnSpc>
                <a:spcPct val="90000"/>
              </a:lnSpc>
              <a:buClr>
                <a:schemeClr val="accent1"/>
              </a:buClr>
            </a:pPr>
            <a:r>
              <a:rPr lang="es-ES" dirty="0"/>
              <a:t>Un display de 2 </a:t>
            </a:r>
            <a:r>
              <a:rPr lang="es-ES" dirty="0" err="1"/>
              <a:t>digits</a:t>
            </a:r>
            <a:r>
              <a:rPr lang="es-ES" dirty="0"/>
              <a:t>. (</a:t>
            </a:r>
            <a:r>
              <a:rPr lang="es-ES" dirty="0" err="1"/>
              <a:t>Màxim</a:t>
            </a:r>
            <a:r>
              <a:rPr lang="es-ES" dirty="0"/>
              <a:t> 22)</a:t>
            </a:r>
          </a:p>
          <a:p>
            <a:pPr>
              <a:lnSpc>
                <a:spcPct val="90000"/>
              </a:lnSpc>
              <a:buClr>
                <a:schemeClr val="accent1"/>
              </a:buClr>
            </a:pPr>
            <a:r>
              <a:rPr lang="es-ES" dirty="0"/>
              <a:t>3 leds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</a:pPr>
            <a:r>
              <a:rPr lang="es-ES" dirty="0"/>
              <a:t>Vermell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</a:pPr>
            <a:r>
              <a:rPr lang="es-ES" dirty="0"/>
              <a:t>Blau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</a:pPr>
            <a:r>
              <a:rPr lang="es-ES" dirty="0" err="1"/>
              <a:t>Verd</a:t>
            </a:r>
            <a:endParaRPr lang="es-ES" dirty="0"/>
          </a:p>
          <a:p>
            <a:pPr>
              <a:lnSpc>
                <a:spcPct val="90000"/>
              </a:lnSpc>
              <a:buClr>
                <a:schemeClr val="accent1"/>
              </a:buClr>
            </a:pPr>
            <a:endParaRPr lang="es-ES" dirty="0"/>
          </a:p>
          <a:p>
            <a:pPr lvl="1">
              <a:lnSpc>
                <a:spcPct val="90000"/>
              </a:lnSpc>
              <a:buClr>
                <a:schemeClr val="accent1"/>
              </a:buClr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1518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1B48E61C-B9E5-47AB-976B-44F4C271D503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blipFill>
            <a:blip r:embed="rId2">
              <a:alphaModFix/>
            </a:blip>
            <a:stretch>
              <a:fillRect/>
            </a:stretch>
          </a:blipFill>
          <a:ln cap="rnd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18725EC-C5EB-404C-BC06-95016D580300}"/>
              </a:ext>
            </a:extLst>
          </p:cNvPr>
          <p:cNvSpPr>
            <a:spLocks noMove="1" noResize="1"/>
          </p:cNvSpPr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01513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lIns="0" tIns="0" rIns="0" bIns="0">
            <a:noAutofit/>
          </a:bodyPr>
          <a:lstStyle/>
          <a:p>
            <a:endParaRPr lang="es-ES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2E1A01EC-E638-406E-8D50-ABA84A5B6F32}"/>
              </a:ext>
            </a:extLst>
          </p:cNvPr>
          <p:cNvSpPr>
            <a:spLocks noMove="1" noResize="1"/>
          </p:cNvSpPr>
          <p:nvPr/>
        </p:nvSpPr>
        <p:spPr>
          <a:xfrm>
            <a:off x="8719937" y="1460232"/>
            <a:ext cx="3472059" cy="82593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472060"/>
              <a:gd name="f7" fmla="val 825932"/>
              <a:gd name="f8" fmla="val 3470310"/>
              <a:gd name="f9" fmla="val 12850"/>
              <a:gd name="f10" fmla="val 480529"/>
              <a:gd name="f11" fmla="val 3363699"/>
              <a:gd name="f12" fmla="val 498471"/>
              <a:gd name="f13" fmla="val 2435623"/>
              <a:gd name="f14" fmla="val 645518"/>
              <a:gd name="f15" fmla="val 603076"/>
              <a:gd name="f16" fmla="val 844866"/>
              <a:gd name="f17" fmla="val 42060"/>
              <a:gd name="f18" fmla="val 824486"/>
              <a:gd name="f19" fmla="val 28151"/>
              <a:gd name="f20" fmla="val 802425"/>
              <a:gd name="f21" fmla="val 13909"/>
              <a:gd name="f22" fmla="val 780513"/>
              <a:gd name="f23" fmla="val 758452"/>
              <a:gd name="f24" fmla="val 188014"/>
              <a:gd name="f25" fmla="val 735602"/>
              <a:gd name="f26" fmla="val 284087"/>
              <a:gd name="f27" fmla="val 722590"/>
              <a:gd name="f28" fmla="val 382288"/>
              <a:gd name="f29" fmla="val 709392"/>
              <a:gd name="f30" fmla="val 481858"/>
              <a:gd name="f31" fmla="val 695774"/>
              <a:gd name="f32" fmla="val 581897"/>
              <a:gd name="f33" fmla="val 680711"/>
              <a:gd name="f34" fmla="val 683670"/>
              <a:gd name="f35" fmla="val 665256"/>
              <a:gd name="f36" fmla="val 787206"/>
              <a:gd name="f37" fmla="val 649587"/>
              <a:gd name="f38" fmla="val 892019"/>
              <a:gd name="f39" fmla="val 632968"/>
              <a:gd name="f40" fmla="val 997620"/>
              <a:gd name="f41" fmla="val 614667"/>
              <a:gd name="f42" fmla="val 1104727"/>
              <a:gd name="f43" fmla="val 596741"/>
              <a:gd name="f44" fmla="val 1212669"/>
              <a:gd name="f45" fmla="val 577397"/>
              <a:gd name="f46" fmla="val 1321506"/>
              <a:gd name="f47" fmla="val 556988"/>
              <a:gd name="f48" fmla="val 1430709"/>
              <a:gd name="f49" fmla="val 536607"/>
              <a:gd name="f50" fmla="val 1541050"/>
              <a:gd name="f51" fmla="val 514481"/>
              <a:gd name="f52" fmla="val 1652805"/>
              <a:gd name="f53" fmla="val 492202"/>
              <a:gd name="f54" fmla="val 1763708"/>
              <a:gd name="f55" fmla="val 469161"/>
              <a:gd name="f56" fmla="val 1875795"/>
              <a:gd name="f57" fmla="val 444641"/>
              <a:gd name="f58" fmla="val 1989128"/>
              <a:gd name="f59" fmla="val 418995"/>
              <a:gd name="f60" fmla="val 2102476"/>
              <a:gd name="f61" fmla="val 393438"/>
              <a:gd name="f62" fmla="val 2215549"/>
              <a:gd name="f63" fmla="val 366291"/>
              <a:gd name="f64" fmla="val 2330490"/>
              <a:gd name="f65" fmla="val 337455"/>
              <a:gd name="f66" fmla="val 2443333"/>
              <a:gd name="f67" fmla="val 308983"/>
              <a:gd name="f68" fmla="val 2558014"/>
              <a:gd name="f69" fmla="val 278646"/>
              <a:gd name="f70" fmla="val 2673621"/>
              <a:gd name="f71" fmla="val 247421"/>
              <a:gd name="f72" fmla="val 2787008"/>
              <a:gd name="f73" fmla="val 215853"/>
              <a:gd name="f74" fmla="val 2901442"/>
              <a:gd name="f75" fmla="val 182011"/>
              <a:gd name="f76" fmla="val 3015722"/>
              <a:gd name="f77" fmla="val 147286"/>
              <a:gd name="f78" fmla="val 3130018"/>
              <a:gd name="f79" fmla="val 112649"/>
              <a:gd name="f80" fmla="val 3243551"/>
              <a:gd name="f81" fmla="val 75688"/>
              <a:gd name="f82" fmla="val 3356992"/>
              <a:gd name="f83" fmla="val 38197"/>
              <a:gd name="f84" fmla="+- 0 0 -90"/>
              <a:gd name="f85" fmla="*/ f3 1 3472060"/>
              <a:gd name="f86" fmla="*/ f4 1 825932"/>
              <a:gd name="f87" fmla="val f5"/>
              <a:gd name="f88" fmla="val f6"/>
              <a:gd name="f89" fmla="val f7"/>
              <a:gd name="f90" fmla="*/ f84 f0 1"/>
              <a:gd name="f91" fmla="+- f89 0 f87"/>
              <a:gd name="f92" fmla="+- f88 0 f87"/>
              <a:gd name="f93" fmla="*/ f90 1 f2"/>
              <a:gd name="f94" fmla="*/ f92 1 3472060"/>
              <a:gd name="f95" fmla="*/ f91 1 825932"/>
              <a:gd name="f96" fmla="*/ 3470310 f92 1"/>
              <a:gd name="f97" fmla="*/ 0 f91 1"/>
              <a:gd name="f98" fmla="*/ 3472060 f92 1"/>
              <a:gd name="f99" fmla="*/ 12850 f91 1"/>
              <a:gd name="f100" fmla="*/ 480529 f91 1"/>
              <a:gd name="f101" fmla="*/ 3363699 f92 1"/>
              <a:gd name="f102" fmla="*/ 498471 f91 1"/>
              <a:gd name="f103" fmla="*/ 42060 f92 1"/>
              <a:gd name="f104" fmla="*/ 824486 f91 1"/>
              <a:gd name="f105" fmla="*/ 0 f92 1"/>
              <a:gd name="f106" fmla="*/ 758452 f91 1"/>
              <a:gd name="f107" fmla="*/ 188014 f92 1"/>
              <a:gd name="f108" fmla="*/ 735602 f91 1"/>
              <a:gd name="f109" fmla="*/ 284087 f92 1"/>
              <a:gd name="f110" fmla="*/ 722590 f91 1"/>
              <a:gd name="f111" fmla="*/ 382288 f92 1"/>
              <a:gd name="f112" fmla="*/ 709392 f91 1"/>
              <a:gd name="f113" fmla="*/ 481858 f92 1"/>
              <a:gd name="f114" fmla="*/ 695774 f91 1"/>
              <a:gd name="f115" fmla="*/ 581897 f92 1"/>
              <a:gd name="f116" fmla="*/ 680711 f91 1"/>
              <a:gd name="f117" fmla="*/ 683670 f92 1"/>
              <a:gd name="f118" fmla="*/ 665256 f91 1"/>
              <a:gd name="f119" fmla="*/ 787206 f92 1"/>
              <a:gd name="f120" fmla="*/ 649587 f91 1"/>
              <a:gd name="f121" fmla="*/ 892019 f92 1"/>
              <a:gd name="f122" fmla="*/ 632968 f91 1"/>
              <a:gd name="f123" fmla="*/ 997620 f92 1"/>
              <a:gd name="f124" fmla="*/ 614667 f91 1"/>
              <a:gd name="f125" fmla="*/ 1104727 f92 1"/>
              <a:gd name="f126" fmla="*/ 596741 f91 1"/>
              <a:gd name="f127" fmla="*/ 1212669 f92 1"/>
              <a:gd name="f128" fmla="*/ 577397 f91 1"/>
              <a:gd name="f129" fmla="*/ 1321506 f92 1"/>
              <a:gd name="f130" fmla="*/ 556988 f91 1"/>
              <a:gd name="f131" fmla="*/ 1430709 f92 1"/>
              <a:gd name="f132" fmla="*/ 536607 f91 1"/>
              <a:gd name="f133" fmla="*/ 1541050 f92 1"/>
              <a:gd name="f134" fmla="*/ 514481 f91 1"/>
              <a:gd name="f135" fmla="*/ 1652805 f92 1"/>
              <a:gd name="f136" fmla="*/ 492202 f91 1"/>
              <a:gd name="f137" fmla="*/ 1763708 f92 1"/>
              <a:gd name="f138" fmla="*/ 469161 f91 1"/>
              <a:gd name="f139" fmla="*/ 1875795 f92 1"/>
              <a:gd name="f140" fmla="*/ 444641 f91 1"/>
              <a:gd name="f141" fmla="*/ 1989128 f92 1"/>
              <a:gd name="f142" fmla="*/ 418995 f91 1"/>
              <a:gd name="f143" fmla="*/ 2102476 f92 1"/>
              <a:gd name="f144" fmla="*/ 393438 f91 1"/>
              <a:gd name="f145" fmla="*/ 2215549 f92 1"/>
              <a:gd name="f146" fmla="*/ 366291 f91 1"/>
              <a:gd name="f147" fmla="*/ 2330490 f92 1"/>
              <a:gd name="f148" fmla="*/ 337455 f91 1"/>
              <a:gd name="f149" fmla="*/ 2443333 f92 1"/>
              <a:gd name="f150" fmla="*/ 308983 f91 1"/>
              <a:gd name="f151" fmla="*/ 2558014 f92 1"/>
              <a:gd name="f152" fmla="*/ 278646 f91 1"/>
              <a:gd name="f153" fmla="*/ 2673621 f92 1"/>
              <a:gd name="f154" fmla="*/ 247421 f91 1"/>
              <a:gd name="f155" fmla="*/ 2787008 f92 1"/>
              <a:gd name="f156" fmla="*/ 215853 f91 1"/>
              <a:gd name="f157" fmla="*/ 2901442 f92 1"/>
              <a:gd name="f158" fmla="*/ 182011 f91 1"/>
              <a:gd name="f159" fmla="*/ 3015722 f92 1"/>
              <a:gd name="f160" fmla="*/ 147286 f91 1"/>
              <a:gd name="f161" fmla="*/ 3130018 f92 1"/>
              <a:gd name="f162" fmla="*/ 112649 f91 1"/>
              <a:gd name="f163" fmla="*/ 3243551 f92 1"/>
              <a:gd name="f164" fmla="*/ 75688 f91 1"/>
              <a:gd name="f165" fmla="*/ 3356992 f92 1"/>
              <a:gd name="f166" fmla="*/ 38197 f91 1"/>
              <a:gd name="f167" fmla="+- f93 0 f1"/>
              <a:gd name="f168" fmla="*/ f96 1 3472060"/>
              <a:gd name="f169" fmla="*/ f97 1 825932"/>
              <a:gd name="f170" fmla="*/ f98 1 3472060"/>
              <a:gd name="f171" fmla="*/ f99 1 825932"/>
              <a:gd name="f172" fmla="*/ f100 1 825932"/>
              <a:gd name="f173" fmla="*/ f101 1 3472060"/>
              <a:gd name="f174" fmla="*/ f102 1 825932"/>
              <a:gd name="f175" fmla="*/ f103 1 3472060"/>
              <a:gd name="f176" fmla="*/ f104 1 825932"/>
              <a:gd name="f177" fmla="*/ f105 1 3472060"/>
              <a:gd name="f178" fmla="*/ f106 1 825932"/>
              <a:gd name="f179" fmla="*/ f107 1 3472060"/>
              <a:gd name="f180" fmla="*/ f108 1 825932"/>
              <a:gd name="f181" fmla="*/ f109 1 3472060"/>
              <a:gd name="f182" fmla="*/ f110 1 825932"/>
              <a:gd name="f183" fmla="*/ f111 1 3472060"/>
              <a:gd name="f184" fmla="*/ f112 1 825932"/>
              <a:gd name="f185" fmla="*/ f113 1 3472060"/>
              <a:gd name="f186" fmla="*/ f114 1 825932"/>
              <a:gd name="f187" fmla="*/ f115 1 3472060"/>
              <a:gd name="f188" fmla="*/ f116 1 825932"/>
              <a:gd name="f189" fmla="*/ f117 1 3472060"/>
              <a:gd name="f190" fmla="*/ f118 1 825932"/>
              <a:gd name="f191" fmla="*/ f119 1 3472060"/>
              <a:gd name="f192" fmla="*/ f120 1 825932"/>
              <a:gd name="f193" fmla="*/ f121 1 3472060"/>
              <a:gd name="f194" fmla="*/ f122 1 825932"/>
              <a:gd name="f195" fmla="*/ f123 1 3472060"/>
              <a:gd name="f196" fmla="*/ f124 1 825932"/>
              <a:gd name="f197" fmla="*/ f125 1 3472060"/>
              <a:gd name="f198" fmla="*/ f126 1 825932"/>
              <a:gd name="f199" fmla="*/ f127 1 3472060"/>
              <a:gd name="f200" fmla="*/ f128 1 825932"/>
              <a:gd name="f201" fmla="*/ f129 1 3472060"/>
              <a:gd name="f202" fmla="*/ f130 1 825932"/>
              <a:gd name="f203" fmla="*/ f131 1 3472060"/>
              <a:gd name="f204" fmla="*/ f132 1 825932"/>
              <a:gd name="f205" fmla="*/ f133 1 3472060"/>
              <a:gd name="f206" fmla="*/ f134 1 825932"/>
              <a:gd name="f207" fmla="*/ f135 1 3472060"/>
              <a:gd name="f208" fmla="*/ f136 1 825932"/>
              <a:gd name="f209" fmla="*/ f137 1 3472060"/>
              <a:gd name="f210" fmla="*/ f138 1 825932"/>
              <a:gd name="f211" fmla="*/ f139 1 3472060"/>
              <a:gd name="f212" fmla="*/ f140 1 825932"/>
              <a:gd name="f213" fmla="*/ f141 1 3472060"/>
              <a:gd name="f214" fmla="*/ f142 1 825932"/>
              <a:gd name="f215" fmla="*/ f143 1 3472060"/>
              <a:gd name="f216" fmla="*/ f144 1 825932"/>
              <a:gd name="f217" fmla="*/ f145 1 3472060"/>
              <a:gd name="f218" fmla="*/ f146 1 825932"/>
              <a:gd name="f219" fmla="*/ f147 1 3472060"/>
              <a:gd name="f220" fmla="*/ f148 1 825932"/>
              <a:gd name="f221" fmla="*/ f149 1 3472060"/>
              <a:gd name="f222" fmla="*/ f150 1 825932"/>
              <a:gd name="f223" fmla="*/ f151 1 3472060"/>
              <a:gd name="f224" fmla="*/ f152 1 825932"/>
              <a:gd name="f225" fmla="*/ f153 1 3472060"/>
              <a:gd name="f226" fmla="*/ f154 1 825932"/>
              <a:gd name="f227" fmla="*/ f155 1 3472060"/>
              <a:gd name="f228" fmla="*/ f156 1 825932"/>
              <a:gd name="f229" fmla="*/ f157 1 3472060"/>
              <a:gd name="f230" fmla="*/ f158 1 825932"/>
              <a:gd name="f231" fmla="*/ f159 1 3472060"/>
              <a:gd name="f232" fmla="*/ f160 1 825932"/>
              <a:gd name="f233" fmla="*/ f161 1 3472060"/>
              <a:gd name="f234" fmla="*/ f162 1 825932"/>
              <a:gd name="f235" fmla="*/ f163 1 3472060"/>
              <a:gd name="f236" fmla="*/ f164 1 825932"/>
              <a:gd name="f237" fmla="*/ f165 1 3472060"/>
              <a:gd name="f238" fmla="*/ f166 1 825932"/>
              <a:gd name="f239" fmla="*/ f87 1 f94"/>
              <a:gd name="f240" fmla="*/ f88 1 f94"/>
              <a:gd name="f241" fmla="*/ f87 1 f95"/>
              <a:gd name="f242" fmla="*/ f89 1 f95"/>
              <a:gd name="f243" fmla="*/ f168 1 f94"/>
              <a:gd name="f244" fmla="*/ f169 1 f95"/>
              <a:gd name="f245" fmla="*/ f170 1 f94"/>
              <a:gd name="f246" fmla="*/ f171 1 f95"/>
              <a:gd name="f247" fmla="*/ f172 1 f95"/>
              <a:gd name="f248" fmla="*/ f173 1 f94"/>
              <a:gd name="f249" fmla="*/ f174 1 f95"/>
              <a:gd name="f250" fmla="*/ f175 1 f94"/>
              <a:gd name="f251" fmla="*/ f176 1 f95"/>
              <a:gd name="f252" fmla="*/ f177 1 f94"/>
              <a:gd name="f253" fmla="*/ f178 1 f95"/>
              <a:gd name="f254" fmla="*/ f179 1 f94"/>
              <a:gd name="f255" fmla="*/ f180 1 f95"/>
              <a:gd name="f256" fmla="*/ f181 1 f94"/>
              <a:gd name="f257" fmla="*/ f182 1 f95"/>
              <a:gd name="f258" fmla="*/ f183 1 f94"/>
              <a:gd name="f259" fmla="*/ f184 1 f95"/>
              <a:gd name="f260" fmla="*/ f185 1 f94"/>
              <a:gd name="f261" fmla="*/ f186 1 f95"/>
              <a:gd name="f262" fmla="*/ f187 1 f94"/>
              <a:gd name="f263" fmla="*/ f188 1 f95"/>
              <a:gd name="f264" fmla="*/ f189 1 f94"/>
              <a:gd name="f265" fmla="*/ f190 1 f95"/>
              <a:gd name="f266" fmla="*/ f191 1 f94"/>
              <a:gd name="f267" fmla="*/ f192 1 f95"/>
              <a:gd name="f268" fmla="*/ f193 1 f94"/>
              <a:gd name="f269" fmla="*/ f194 1 f95"/>
              <a:gd name="f270" fmla="*/ f195 1 f94"/>
              <a:gd name="f271" fmla="*/ f196 1 f95"/>
              <a:gd name="f272" fmla="*/ f197 1 f94"/>
              <a:gd name="f273" fmla="*/ f198 1 f95"/>
              <a:gd name="f274" fmla="*/ f199 1 f94"/>
              <a:gd name="f275" fmla="*/ f200 1 f95"/>
              <a:gd name="f276" fmla="*/ f201 1 f94"/>
              <a:gd name="f277" fmla="*/ f202 1 f95"/>
              <a:gd name="f278" fmla="*/ f203 1 f94"/>
              <a:gd name="f279" fmla="*/ f204 1 f95"/>
              <a:gd name="f280" fmla="*/ f205 1 f94"/>
              <a:gd name="f281" fmla="*/ f206 1 f95"/>
              <a:gd name="f282" fmla="*/ f207 1 f94"/>
              <a:gd name="f283" fmla="*/ f208 1 f95"/>
              <a:gd name="f284" fmla="*/ f209 1 f94"/>
              <a:gd name="f285" fmla="*/ f210 1 f95"/>
              <a:gd name="f286" fmla="*/ f211 1 f94"/>
              <a:gd name="f287" fmla="*/ f212 1 f95"/>
              <a:gd name="f288" fmla="*/ f213 1 f94"/>
              <a:gd name="f289" fmla="*/ f214 1 f95"/>
              <a:gd name="f290" fmla="*/ f215 1 f94"/>
              <a:gd name="f291" fmla="*/ f216 1 f95"/>
              <a:gd name="f292" fmla="*/ f217 1 f94"/>
              <a:gd name="f293" fmla="*/ f218 1 f95"/>
              <a:gd name="f294" fmla="*/ f219 1 f94"/>
              <a:gd name="f295" fmla="*/ f220 1 f95"/>
              <a:gd name="f296" fmla="*/ f221 1 f94"/>
              <a:gd name="f297" fmla="*/ f222 1 f95"/>
              <a:gd name="f298" fmla="*/ f223 1 f94"/>
              <a:gd name="f299" fmla="*/ f224 1 f95"/>
              <a:gd name="f300" fmla="*/ f225 1 f94"/>
              <a:gd name="f301" fmla="*/ f226 1 f95"/>
              <a:gd name="f302" fmla="*/ f227 1 f94"/>
              <a:gd name="f303" fmla="*/ f228 1 f95"/>
              <a:gd name="f304" fmla="*/ f229 1 f94"/>
              <a:gd name="f305" fmla="*/ f230 1 f95"/>
              <a:gd name="f306" fmla="*/ f231 1 f94"/>
              <a:gd name="f307" fmla="*/ f232 1 f95"/>
              <a:gd name="f308" fmla="*/ f233 1 f94"/>
              <a:gd name="f309" fmla="*/ f234 1 f95"/>
              <a:gd name="f310" fmla="*/ f235 1 f94"/>
              <a:gd name="f311" fmla="*/ f236 1 f95"/>
              <a:gd name="f312" fmla="*/ f237 1 f94"/>
              <a:gd name="f313" fmla="*/ f238 1 f95"/>
              <a:gd name="f314" fmla="*/ f239 f85 1"/>
              <a:gd name="f315" fmla="*/ f240 f85 1"/>
              <a:gd name="f316" fmla="*/ f242 f86 1"/>
              <a:gd name="f317" fmla="*/ f241 f86 1"/>
              <a:gd name="f318" fmla="*/ f243 f85 1"/>
              <a:gd name="f319" fmla="*/ f244 f86 1"/>
              <a:gd name="f320" fmla="*/ f245 f85 1"/>
              <a:gd name="f321" fmla="*/ f246 f86 1"/>
              <a:gd name="f322" fmla="*/ f247 f86 1"/>
              <a:gd name="f323" fmla="*/ f248 f85 1"/>
              <a:gd name="f324" fmla="*/ f249 f86 1"/>
              <a:gd name="f325" fmla="*/ f250 f85 1"/>
              <a:gd name="f326" fmla="*/ f251 f86 1"/>
              <a:gd name="f327" fmla="*/ f252 f85 1"/>
              <a:gd name="f328" fmla="*/ f253 f86 1"/>
              <a:gd name="f329" fmla="*/ f254 f85 1"/>
              <a:gd name="f330" fmla="*/ f255 f86 1"/>
              <a:gd name="f331" fmla="*/ f256 f85 1"/>
              <a:gd name="f332" fmla="*/ f257 f86 1"/>
              <a:gd name="f333" fmla="*/ f258 f85 1"/>
              <a:gd name="f334" fmla="*/ f259 f86 1"/>
              <a:gd name="f335" fmla="*/ f260 f85 1"/>
              <a:gd name="f336" fmla="*/ f261 f86 1"/>
              <a:gd name="f337" fmla="*/ f262 f85 1"/>
              <a:gd name="f338" fmla="*/ f263 f86 1"/>
              <a:gd name="f339" fmla="*/ f264 f85 1"/>
              <a:gd name="f340" fmla="*/ f265 f86 1"/>
              <a:gd name="f341" fmla="*/ f266 f85 1"/>
              <a:gd name="f342" fmla="*/ f267 f86 1"/>
              <a:gd name="f343" fmla="*/ f268 f85 1"/>
              <a:gd name="f344" fmla="*/ f269 f86 1"/>
              <a:gd name="f345" fmla="*/ f270 f85 1"/>
              <a:gd name="f346" fmla="*/ f271 f86 1"/>
              <a:gd name="f347" fmla="*/ f272 f85 1"/>
              <a:gd name="f348" fmla="*/ f273 f86 1"/>
              <a:gd name="f349" fmla="*/ f274 f85 1"/>
              <a:gd name="f350" fmla="*/ f275 f86 1"/>
              <a:gd name="f351" fmla="*/ f276 f85 1"/>
              <a:gd name="f352" fmla="*/ f277 f86 1"/>
              <a:gd name="f353" fmla="*/ f278 f85 1"/>
              <a:gd name="f354" fmla="*/ f279 f86 1"/>
              <a:gd name="f355" fmla="*/ f280 f85 1"/>
              <a:gd name="f356" fmla="*/ f281 f86 1"/>
              <a:gd name="f357" fmla="*/ f282 f85 1"/>
              <a:gd name="f358" fmla="*/ f283 f86 1"/>
              <a:gd name="f359" fmla="*/ f284 f85 1"/>
              <a:gd name="f360" fmla="*/ f285 f86 1"/>
              <a:gd name="f361" fmla="*/ f286 f85 1"/>
              <a:gd name="f362" fmla="*/ f287 f86 1"/>
              <a:gd name="f363" fmla="*/ f288 f85 1"/>
              <a:gd name="f364" fmla="*/ f289 f86 1"/>
              <a:gd name="f365" fmla="*/ f290 f85 1"/>
              <a:gd name="f366" fmla="*/ f291 f86 1"/>
              <a:gd name="f367" fmla="*/ f292 f85 1"/>
              <a:gd name="f368" fmla="*/ f293 f86 1"/>
              <a:gd name="f369" fmla="*/ f294 f85 1"/>
              <a:gd name="f370" fmla="*/ f295 f86 1"/>
              <a:gd name="f371" fmla="*/ f296 f85 1"/>
              <a:gd name="f372" fmla="*/ f297 f86 1"/>
              <a:gd name="f373" fmla="*/ f298 f85 1"/>
              <a:gd name="f374" fmla="*/ f299 f86 1"/>
              <a:gd name="f375" fmla="*/ f300 f85 1"/>
              <a:gd name="f376" fmla="*/ f301 f86 1"/>
              <a:gd name="f377" fmla="*/ f302 f85 1"/>
              <a:gd name="f378" fmla="*/ f303 f86 1"/>
              <a:gd name="f379" fmla="*/ f304 f85 1"/>
              <a:gd name="f380" fmla="*/ f305 f86 1"/>
              <a:gd name="f381" fmla="*/ f306 f85 1"/>
              <a:gd name="f382" fmla="*/ f307 f86 1"/>
              <a:gd name="f383" fmla="*/ f308 f85 1"/>
              <a:gd name="f384" fmla="*/ f309 f86 1"/>
              <a:gd name="f385" fmla="*/ f310 f85 1"/>
              <a:gd name="f386" fmla="*/ f311 f86 1"/>
              <a:gd name="f387" fmla="*/ f312 f85 1"/>
              <a:gd name="f388" fmla="*/ f313 f8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67">
                <a:pos x="f318" y="f319"/>
              </a:cxn>
              <a:cxn ang="f167">
                <a:pos x="f320" y="f321"/>
              </a:cxn>
              <a:cxn ang="f167">
                <a:pos x="f320" y="f322"/>
              </a:cxn>
              <a:cxn ang="f167">
                <a:pos x="f323" y="f324"/>
              </a:cxn>
              <a:cxn ang="f167">
                <a:pos x="f325" y="f326"/>
              </a:cxn>
              <a:cxn ang="f167">
                <a:pos x="f327" y="f328"/>
              </a:cxn>
              <a:cxn ang="f167">
                <a:pos x="f329" y="f330"/>
              </a:cxn>
              <a:cxn ang="f167">
                <a:pos x="f331" y="f332"/>
              </a:cxn>
              <a:cxn ang="f167">
                <a:pos x="f333" y="f334"/>
              </a:cxn>
              <a:cxn ang="f167">
                <a:pos x="f335" y="f336"/>
              </a:cxn>
              <a:cxn ang="f167">
                <a:pos x="f337" y="f338"/>
              </a:cxn>
              <a:cxn ang="f167">
                <a:pos x="f339" y="f340"/>
              </a:cxn>
              <a:cxn ang="f167">
                <a:pos x="f341" y="f342"/>
              </a:cxn>
              <a:cxn ang="f167">
                <a:pos x="f343" y="f344"/>
              </a:cxn>
              <a:cxn ang="f167">
                <a:pos x="f345" y="f346"/>
              </a:cxn>
              <a:cxn ang="f167">
                <a:pos x="f347" y="f348"/>
              </a:cxn>
              <a:cxn ang="f167">
                <a:pos x="f349" y="f350"/>
              </a:cxn>
              <a:cxn ang="f167">
                <a:pos x="f351" y="f352"/>
              </a:cxn>
              <a:cxn ang="f167">
                <a:pos x="f353" y="f354"/>
              </a:cxn>
              <a:cxn ang="f167">
                <a:pos x="f355" y="f356"/>
              </a:cxn>
              <a:cxn ang="f167">
                <a:pos x="f357" y="f358"/>
              </a:cxn>
              <a:cxn ang="f167">
                <a:pos x="f359" y="f360"/>
              </a:cxn>
              <a:cxn ang="f167">
                <a:pos x="f361" y="f362"/>
              </a:cxn>
              <a:cxn ang="f167">
                <a:pos x="f363" y="f364"/>
              </a:cxn>
              <a:cxn ang="f167">
                <a:pos x="f365" y="f366"/>
              </a:cxn>
              <a:cxn ang="f167">
                <a:pos x="f367" y="f368"/>
              </a:cxn>
              <a:cxn ang="f167">
                <a:pos x="f369" y="f370"/>
              </a:cxn>
              <a:cxn ang="f167">
                <a:pos x="f371" y="f372"/>
              </a:cxn>
              <a:cxn ang="f167">
                <a:pos x="f373" y="f374"/>
              </a:cxn>
              <a:cxn ang="f167">
                <a:pos x="f375" y="f376"/>
              </a:cxn>
              <a:cxn ang="f167">
                <a:pos x="f377" y="f378"/>
              </a:cxn>
              <a:cxn ang="f167">
                <a:pos x="f379" y="f380"/>
              </a:cxn>
              <a:cxn ang="f167">
                <a:pos x="f381" y="f382"/>
              </a:cxn>
              <a:cxn ang="f167">
                <a:pos x="f383" y="f384"/>
              </a:cxn>
              <a:cxn ang="f167">
                <a:pos x="f385" y="f386"/>
              </a:cxn>
              <a:cxn ang="f167">
                <a:pos x="f387" y="f388"/>
              </a:cxn>
              <a:cxn ang="f167">
                <a:pos x="f318" y="f319"/>
              </a:cxn>
            </a:cxnLst>
            <a:rect l="f314" t="f317" r="f315" b="f316"/>
            <a:pathLst>
              <a:path w="3472060" h="825932">
                <a:moveTo>
                  <a:pt x="f8" y="f5"/>
                </a:moveTo>
                <a:lnTo>
                  <a:pt x="f6" y="f9"/>
                </a:lnTo>
                <a:lnTo>
                  <a:pt x="f6" y="f10"/>
                </a:lnTo>
                <a:lnTo>
                  <a:pt x="f11" y="f12"/>
                </a:lnTo>
                <a:cubicBezTo>
                  <a:pt x="f13" y="f14"/>
                  <a:pt x="f15" y="f16"/>
                  <a:pt x="f17" y="f18"/>
                </a:cubicBezTo>
                <a:cubicBezTo>
                  <a:pt x="f19" y="f20"/>
                  <a:pt x="f21" y="f22"/>
                  <a:pt x="f5" y="f23"/>
                </a:cubicBezTo>
                <a:lnTo>
                  <a:pt x="f24" y="f25"/>
                </a:lnTo>
                <a:lnTo>
                  <a:pt x="f2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43"/>
                </a:lnTo>
                <a:lnTo>
                  <a:pt x="f44" y="f45"/>
                </a:lnTo>
                <a:lnTo>
                  <a:pt x="f46" y="f47"/>
                </a:lnTo>
                <a:lnTo>
                  <a:pt x="f48" y="f49"/>
                </a:lnTo>
                <a:lnTo>
                  <a:pt x="f50" y="f51"/>
                </a:lnTo>
                <a:lnTo>
                  <a:pt x="f52" y="f53"/>
                </a:lnTo>
                <a:lnTo>
                  <a:pt x="f54" y="f55"/>
                </a:lnTo>
                <a:lnTo>
                  <a:pt x="f56" y="f57"/>
                </a:lnTo>
                <a:lnTo>
                  <a:pt x="f58" y="f59"/>
                </a:lnTo>
                <a:lnTo>
                  <a:pt x="f60" y="f61"/>
                </a:lnTo>
                <a:lnTo>
                  <a:pt x="f62" y="f63"/>
                </a:lnTo>
                <a:lnTo>
                  <a:pt x="f64" y="f65"/>
                </a:lnTo>
                <a:lnTo>
                  <a:pt x="f66" y="f67"/>
                </a:lnTo>
                <a:lnTo>
                  <a:pt x="f68" y="f69"/>
                </a:lnTo>
                <a:lnTo>
                  <a:pt x="f70" y="f71"/>
                </a:lnTo>
                <a:lnTo>
                  <a:pt x="f72" y="f73"/>
                </a:lnTo>
                <a:lnTo>
                  <a:pt x="f74" y="f75"/>
                </a:lnTo>
                <a:lnTo>
                  <a:pt x="f76" y="f77"/>
                </a:lnTo>
                <a:lnTo>
                  <a:pt x="f78" y="f79"/>
                </a:lnTo>
                <a:lnTo>
                  <a:pt x="f80" y="f81"/>
                </a:lnTo>
                <a:lnTo>
                  <a:pt x="f82" y="f83"/>
                </a:lnTo>
                <a:lnTo>
                  <a:pt x="f8" y="f5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cap="rnd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entury Gothic"/>
            </a:endParaRPr>
          </a:p>
        </p:txBody>
      </p:sp>
      <p:sp>
        <p:nvSpPr>
          <p:cNvPr id="5" name="Freeform: Shape 16">
            <a:extLst>
              <a:ext uri="{FF2B5EF4-FFF2-40B4-BE49-F238E27FC236}">
                <a16:creationId xmlns:a16="http://schemas.microsoft.com/office/drawing/2014/main" id="{4F332290-588F-44DB-9F9F-4757A6A25DCE}"/>
              </a:ext>
            </a:extLst>
          </p:cNvPr>
          <p:cNvSpPr>
            <a:spLocks noMove="1" noResize="1"/>
          </p:cNvSpPr>
          <p:nvPr/>
        </p:nvSpPr>
        <p:spPr>
          <a:xfrm>
            <a:off x="0" y="1762067"/>
            <a:ext cx="12192417" cy="509593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192417"/>
              <a:gd name="f7" fmla="val 5095933"/>
              <a:gd name="f8" fmla="val 71931"/>
              <a:gd name="f9" fmla="val 12261"/>
              <a:gd name="f10" fmla="val 282848"/>
              <a:gd name="f11" fmla="val 48343"/>
              <a:gd name="f12" fmla="val 436463"/>
              <a:gd name="f13" fmla="val 73565"/>
              <a:gd name="f14" fmla="val 619338"/>
              <a:gd name="f15" fmla="val 100188"/>
              <a:gd name="f16" fmla="val 836350"/>
              <a:gd name="f17" fmla="val 132066"/>
              <a:gd name="f18" fmla="val 1076527"/>
              <a:gd name="f19" fmla="val 165696"/>
              <a:gd name="f20" fmla="val 1347183"/>
              <a:gd name="f21" fmla="val 201077"/>
              <a:gd name="f22" fmla="val 1642222"/>
              <a:gd name="f23" fmla="val 238560"/>
              <a:gd name="f24" fmla="val 1962863"/>
              <a:gd name="f25" fmla="val 276043"/>
              <a:gd name="f26" fmla="val 2304231"/>
              <a:gd name="f27" fmla="val 314227"/>
              <a:gd name="f28" fmla="val 2672420"/>
              <a:gd name="f29" fmla="val 349608"/>
              <a:gd name="f30" fmla="val 3057677"/>
              <a:gd name="f31" fmla="val 383588"/>
              <a:gd name="f32" fmla="val 3464880"/>
              <a:gd name="f33" fmla="val 414415"/>
              <a:gd name="f34" fmla="val 3889151"/>
              <a:gd name="f35" fmla="val 443841"/>
              <a:gd name="f36" fmla="val 4331709"/>
              <a:gd name="f37" fmla="val 471515"/>
              <a:gd name="f38" fmla="val 4558475"/>
              <a:gd name="f39" fmla="val 481324"/>
              <a:gd name="f40" fmla="val 4790117"/>
              <a:gd name="f41" fmla="val 492183"/>
              <a:gd name="f42" fmla="val 5025417"/>
              <a:gd name="f43" fmla="val 502342"/>
              <a:gd name="f44" fmla="val 5261936"/>
              <a:gd name="f45" fmla="val 508998"/>
              <a:gd name="f46" fmla="val 5503331"/>
              <a:gd name="f47" fmla="val 514953"/>
              <a:gd name="f48" fmla="val 5747166"/>
              <a:gd name="f49" fmla="val 521259"/>
              <a:gd name="f50" fmla="val 5995876"/>
              <a:gd name="f51" fmla="val 525463"/>
              <a:gd name="f52" fmla="val 6247025"/>
              <a:gd name="f53" fmla="val 6500612"/>
              <a:gd name="f54" fmla="val 527565"/>
              <a:gd name="f55" fmla="val 6756638"/>
              <a:gd name="f56" fmla="val 7016321"/>
              <a:gd name="f57" fmla="val 7276004"/>
              <a:gd name="f58" fmla="val 517406"/>
              <a:gd name="f59" fmla="val 7539344"/>
              <a:gd name="f60" fmla="val 7805123"/>
              <a:gd name="f61" fmla="val 500241"/>
              <a:gd name="f62" fmla="val 8070902"/>
              <a:gd name="f63" fmla="val 490082"/>
              <a:gd name="f64" fmla="val 8339120"/>
              <a:gd name="f65" fmla="val 475719"/>
              <a:gd name="f66" fmla="val 8609775"/>
              <a:gd name="f67" fmla="val 458554"/>
              <a:gd name="f68" fmla="val 8881650"/>
              <a:gd name="f69" fmla="val 442089"/>
              <a:gd name="f70" fmla="val 9153525"/>
              <a:gd name="f71" fmla="val 421071"/>
              <a:gd name="f72" fmla="val 9429057"/>
              <a:gd name="f73" fmla="val 395849"/>
              <a:gd name="f74" fmla="val 9700932"/>
              <a:gd name="f75" fmla="val 370626"/>
              <a:gd name="f76" fmla="val 9977683"/>
              <a:gd name="f77" fmla="val 341551"/>
              <a:gd name="f78" fmla="val 10255654"/>
              <a:gd name="f79" fmla="val 309673"/>
              <a:gd name="f80" fmla="val 10529967"/>
              <a:gd name="f81" fmla="val 10807938"/>
              <a:gd name="f82" fmla="val 236809"/>
              <a:gd name="f83" fmla="val 11084689"/>
              <a:gd name="f84" fmla="val 194772"/>
              <a:gd name="f85" fmla="val 11362660"/>
              <a:gd name="f86" fmla="val 153085"/>
              <a:gd name="f87" fmla="val 11639411"/>
              <a:gd name="f88" fmla="val 104392"/>
              <a:gd name="f89" fmla="val 11914944"/>
              <a:gd name="f90" fmla="val 54648"/>
              <a:gd name="f91" fmla="val 12191695"/>
              <a:gd name="f92" fmla="val 2452"/>
              <a:gd name="f93" fmla="val 2162231"/>
              <a:gd name="f94" fmla="val 2791958"/>
              <a:gd name="f95" fmla="+- 0 0 -90"/>
              <a:gd name="f96" fmla="*/ f3 1 12192417"/>
              <a:gd name="f97" fmla="*/ f4 1 5095933"/>
              <a:gd name="f98" fmla="val f5"/>
              <a:gd name="f99" fmla="val f6"/>
              <a:gd name="f100" fmla="val f7"/>
              <a:gd name="f101" fmla="*/ f95 f0 1"/>
              <a:gd name="f102" fmla="+- f100 0 f98"/>
              <a:gd name="f103" fmla="+- f99 0 f98"/>
              <a:gd name="f104" fmla="*/ f101 1 f2"/>
              <a:gd name="f105" fmla="*/ f103 1 12192417"/>
              <a:gd name="f106" fmla="*/ f102 1 5095933"/>
              <a:gd name="f107" fmla="*/ 0 f103 1"/>
              <a:gd name="f108" fmla="*/ 0 f102 1"/>
              <a:gd name="f109" fmla="*/ 71931 f103 1"/>
              <a:gd name="f110" fmla="*/ 12261 f102 1"/>
              <a:gd name="f111" fmla="*/ 282848 f103 1"/>
              <a:gd name="f112" fmla="*/ 48343 f102 1"/>
              <a:gd name="f113" fmla="*/ 436463 f103 1"/>
              <a:gd name="f114" fmla="*/ 73565 f102 1"/>
              <a:gd name="f115" fmla="*/ 619338 f103 1"/>
              <a:gd name="f116" fmla="*/ 100188 f102 1"/>
              <a:gd name="f117" fmla="*/ 836350 f103 1"/>
              <a:gd name="f118" fmla="*/ 132066 f102 1"/>
              <a:gd name="f119" fmla="*/ 1076527 f103 1"/>
              <a:gd name="f120" fmla="*/ 165696 f102 1"/>
              <a:gd name="f121" fmla="*/ 1347183 f103 1"/>
              <a:gd name="f122" fmla="*/ 201077 f102 1"/>
              <a:gd name="f123" fmla="*/ 1642222 f103 1"/>
              <a:gd name="f124" fmla="*/ 238560 f102 1"/>
              <a:gd name="f125" fmla="*/ 1962863 f103 1"/>
              <a:gd name="f126" fmla="*/ 276043 f102 1"/>
              <a:gd name="f127" fmla="*/ 2304231 f103 1"/>
              <a:gd name="f128" fmla="*/ 314227 f102 1"/>
              <a:gd name="f129" fmla="*/ 2672420 f103 1"/>
              <a:gd name="f130" fmla="*/ 349608 f102 1"/>
              <a:gd name="f131" fmla="*/ 3057677 f103 1"/>
              <a:gd name="f132" fmla="*/ 383588 f102 1"/>
              <a:gd name="f133" fmla="*/ 3464880 f103 1"/>
              <a:gd name="f134" fmla="*/ 414415 f102 1"/>
              <a:gd name="f135" fmla="*/ 3889151 f103 1"/>
              <a:gd name="f136" fmla="*/ 443841 f102 1"/>
              <a:gd name="f137" fmla="*/ 4331709 f103 1"/>
              <a:gd name="f138" fmla="*/ 471515 f102 1"/>
              <a:gd name="f139" fmla="*/ 4558475 f103 1"/>
              <a:gd name="f140" fmla="*/ 481324 f102 1"/>
              <a:gd name="f141" fmla="*/ 4790117 f103 1"/>
              <a:gd name="f142" fmla="*/ 492183 f102 1"/>
              <a:gd name="f143" fmla="*/ 5025417 f103 1"/>
              <a:gd name="f144" fmla="*/ 502342 f102 1"/>
              <a:gd name="f145" fmla="*/ 5261936 f103 1"/>
              <a:gd name="f146" fmla="*/ 508998 f102 1"/>
              <a:gd name="f147" fmla="*/ 5503331 f103 1"/>
              <a:gd name="f148" fmla="*/ 514953 f102 1"/>
              <a:gd name="f149" fmla="*/ 5747166 f103 1"/>
              <a:gd name="f150" fmla="*/ 521259 f102 1"/>
              <a:gd name="f151" fmla="*/ 5995876 f103 1"/>
              <a:gd name="f152" fmla="*/ 525463 f102 1"/>
              <a:gd name="f153" fmla="*/ 6247025 f103 1"/>
              <a:gd name="f154" fmla="*/ 6500612 f103 1"/>
              <a:gd name="f155" fmla="*/ 527565 f102 1"/>
              <a:gd name="f156" fmla="*/ 6756638 f103 1"/>
              <a:gd name="f157" fmla="*/ 7016321 f103 1"/>
              <a:gd name="f158" fmla="*/ 7276004 f103 1"/>
              <a:gd name="f159" fmla="*/ 517406 f102 1"/>
              <a:gd name="f160" fmla="*/ 7539344 f103 1"/>
              <a:gd name="f161" fmla="*/ 7805123 f103 1"/>
              <a:gd name="f162" fmla="*/ 500241 f102 1"/>
              <a:gd name="f163" fmla="*/ 8070902 f103 1"/>
              <a:gd name="f164" fmla="*/ 490082 f102 1"/>
              <a:gd name="f165" fmla="*/ 8339120 f103 1"/>
              <a:gd name="f166" fmla="*/ 475719 f102 1"/>
              <a:gd name="f167" fmla="*/ 8609775 f103 1"/>
              <a:gd name="f168" fmla="*/ 458554 f102 1"/>
              <a:gd name="f169" fmla="*/ 8881650 f103 1"/>
              <a:gd name="f170" fmla="*/ 442089 f102 1"/>
              <a:gd name="f171" fmla="*/ 9153525 f103 1"/>
              <a:gd name="f172" fmla="*/ 421071 f102 1"/>
              <a:gd name="f173" fmla="*/ 9429057 f103 1"/>
              <a:gd name="f174" fmla="*/ 395849 f102 1"/>
              <a:gd name="f175" fmla="*/ 9700932 f103 1"/>
              <a:gd name="f176" fmla="*/ 370626 f102 1"/>
              <a:gd name="f177" fmla="*/ 9977683 f103 1"/>
              <a:gd name="f178" fmla="*/ 341551 f102 1"/>
              <a:gd name="f179" fmla="*/ 10255654 f103 1"/>
              <a:gd name="f180" fmla="*/ 309673 f102 1"/>
              <a:gd name="f181" fmla="*/ 10529967 f103 1"/>
              <a:gd name="f182" fmla="*/ 10807938 f103 1"/>
              <a:gd name="f183" fmla="*/ 236809 f102 1"/>
              <a:gd name="f184" fmla="*/ 11084689 f103 1"/>
              <a:gd name="f185" fmla="*/ 194772 f102 1"/>
              <a:gd name="f186" fmla="*/ 11362660 f103 1"/>
              <a:gd name="f187" fmla="*/ 153085 f102 1"/>
              <a:gd name="f188" fmla="*/ 11639411 f103 1"/>
              <a:gd name="f189" fmla="*/ 104392 f102 1"/>
              <a:gd name="f190" fmla="*/ 11914944 f103 1"/>
              <a:gd name="f191" fmla="*/ 54648 f102 1"/>
              <a:gd name="f192" fmla="*/ 12191695 f103 1"/>
              <a:gd name="f193" fmla="*/ 2452 f102 1"/>
              <a:gd name="f194" fmla="*/ 2162231 f102 1"/>
              <a:gd name="f195" fmla="*/ 12192417 f103 1"/>
              <a:gd name="f196" fmla="*/ 5095933 f102 1"/>
              <a:gd name="f197" fmla="*/ 2791958 f102 1"/>
              <a:gd name="f198" fmla="+- f104 0 f1"/>
              <a:gd name="f199" fmla="*/ f107 1 12192417"/>
              <a:gd name="f200" fmla="*/ f108 1 5095933"/>
              <a:gd name="f201" fmla="*/ f109 1 12192417"/>
              <a:gd name="f202" fmla="*/ f110 1 5095933"/>
              <a:gd name="f203" fmla="*/ f111 1 12192417"/>
              <a:gd name="f204" fmla="*/ f112 1 5095933"/>
              <a:gd name="f205" fmla="*/ f113 1 12192417"/>
              <a:gd name="f206" fmla="*/ f114 1 5095933"/>
              <a:gd name="f207" fmla="*/ f115 1 12192417"/>
              <a:gd name="f208" fmla="*/ f116 1 5095933"/>
              <a:gd name="f209" fmla="*/ f117 1 12192417"/>
              <a:gd name="f210" fmla="*/ f118 1 5095933"/>
              <a:gd name="f211" fmla="*/ f119 1 12192417"/>
              <a:gd name="f212" fmla="*/ f120 1 5095933"/>
              <a:gd name="f213" fmla="*/ f121 1 12192417"/>
              <a:gd name="f214" fmla="*/ f122 1 5095933"/>
              <a:gd name="f215" fmla="*/ f123 1 12192417"/>
              <a:gd name="f216" fmla="*/ f124 1 5095933"/>
              <a:gd name="f217" fmla="*/ f125 1 12192417"/>
              <a:gd name="f218" fmla="*/ f126 1 5095933"/>
              <a:gd name="f219" fmla="*/ f127 1 12192417"/>
              <a:gd name="f220" fmla="*/ f128 1 5095933"/>
              <a:gd name="f221" fmla="*/ f129 1 12192417"/>
              <a:gd name="f222" fmla="*/ f130 1 5095933"/>
              <a:gd name="f223" fmla="*/ f131 1 12192417"/>
              <a:gd name="f224" fmla="*/ f132 1 5095933"/>
              <a:gd name="f225" fmla="*/ f133 1 12192417"/>
              <a:gd name="f226" fmla="*/ f134 1 5095933"/>
              <a:gd name="f227" fmla="*/ f135 1 12192417"/>
              <a:gd name="f228" fmla="*/ f136 1 5095933"/>
              <a:gd name="f229" fmla="*/ f137 1 12192417"/>
              <a:gd name="f230" fmla="*/ f138 1 5095933"/>
              <a:gd name="f231" fmla="*/ f139 1 12192417"/>
              <a:gd name="f232" fmla="*/ f140 1 5095933"/>
              <a:gd name="f233" fmla="*/ f141 1 12192417"/>
              <a:gd name="f234" fmla="*/ f142 1 5095933"/>
              <a:gd name="f235" fmla="*/ f143 1 12192417"/>
              <a:gd name="f236" fmla="*/ f144 1 5095933"/>
              <a:gd name="f237" fmla="*/ f145 1 12192417"/>
              <a:gd name="f238" fmla="*/ f146 1 5095933"/>
              <a:gd name="f239" fmla="*/ f147 1 12192417"/>
              <a:gd name="f240" fmla="*/ f148 1 5095933"/>
              <a:gd name="f241" fmla="*/ f149 1 12192417"/>
              <a:gd name="f242" fmla="*/ f150 1 5095933"/>
              <a:gd name="f243" fmla="*/ f151 1 12192417"/>
              <a:gd name="f244" fmla="*/ f152 1 5095933"/>
              <a:gd name="f245" fmla="*/ f153 1 12192417"/>
              <a:gd name="f246" fmla="*/ f154 1 12192417"/>
              <a:gd name="f247" fmla="*/ f155 1 5095933"/>
              <a:gd name="f248" fmla="*/ f156 1 12192417"/>
              <a:gd name="f249" fmla="*/ f157 1 12192417"/>
              <a:gd name="f250" fmla="*/ f158 1 12192417"/>
              <a:gd name="f251" fmla="*/ f159 1 5095933"/>
              <a:gd name="f252" fmla="*/ f160 1 12192417"/>
              <a:gd name="f253" fmla="*/ f161 1 12192417"/>
              <a:gd name="f254" fmla="*/ f162 1 5095933"/>
              <a:gd name="f255" fmla="*/ f163 1 12192417"/>
              <a:gd name="f256" fmla="*/ f164 1 5095933"/>
              <a:gd name="f257" fmla="*/ f165 1 12192417"/>
              <a:gd name="f258" fmla="*/ f166 1 5095933"/>
              <a:gd name="f259" fmla="*/ f167 1 12192417"/>
              <a:gd name="f260" fmla="*/ f168 1 5095933"/>
              <a:gd name="f261" fmla="*/ f169 1 12192417"/>
              <a:gd name="f262" fmla="*/ f170 1 5095933"/>
              <a:gd name="f263" fmla="*/ f171 1 12192417"/>
              <a:gd name="f264" fmla="*/ f172 1 5095933"/>
              <a:gd name="f265" fmla="*/ f173 1 12192417"/>
              <a:gd name="f266" fmla="*/ f174 1 5095933"/>
              <a:gd name="f267" fmla="*/ f175 1 12192417"/>
              <a:gd name="f268" fmla="*/ f176 1 5095933"/>
              <a:gd name="f269" fmla="*/ f177 1 12192417"/>
              <a:gd name="f270" fmla="*/ f178 1 5095933"/>
              <a:gd name="f271" fmla="*/ f179 1 12192417"/>
              <a:gd name="f272" fmla="*/ f180 1 5095933"/>
              <a:gd name="f273" fmla="*/ f181 1 12192417"/>
              <a:gd name="f274" fmla="*/ f182 1 12192417"/>
              <a:gd name="f275" fmla="*/ f183 1 5095933"/>
              <a:gd name="f276" fmla="*/ f184 1 12192417"/>
              <a:gd name="f277" fmla="*/ f185 1 5095933"/>
              <a:gd name="f278" fmla="*/ f186 1 12192417"/>
              <a:gd name="f279" fmla="*/ f187 1 5095933"/>
              <a:gd name="f280" fmla="*/ f188 1 12192417"/>
              <a:gd name="f281" fmla="*/ f189 1 5095933"/>
              <a:gd name="f282" fmla="*/ f190 1 12192417"/>
              <a:gd name="f283" fmla="*/ f191 1 5095933"/>
              <a:gd name="f284" fmla="*/ f192 1 12192417"/>
              <a:gd name="f285" fmla="*/ f193 1 5095933"/>
              <a:gd name="f286" fmla="*/ f194 1 5095933"/>
              <a:gd name="f287" fmla="*/ f195 1 12192417"/>
              <a:gd name="f288" fmla="*/ f196 1 5095933"/>
              <a:gd name="f289" fmla="*/ f197 1 5095933"/>
              <a:gd name="f290" fmla="*/ f98 1 f105"/>
              <a:gd name="f291" fmla="*/ f99 1 f105"/>
              <a:gd name="f292" fmla="*/ f98 1 f106"/>
              <a:gd name="f293" fmla="*/ f100 1 f106"/>
              <a:gd name="f294" fmla="*/ f199 1 f105"/>
              <a:gd name="f295" fmla="*/ f200 1 f106"/>
              <a:gd name="f296" fmla="*/ f201 1 f105"/>
              <a:gd name="f297" fmla="*/ f202 1 f106"/>
              <a:gd name="f298" fmla="*/ f203 1 f105"/>
              <a:gd name="f299" fmla="*/ f204 1 f106"/>
              <a:gd name="f300" fmla="*/ f205 1 f105"/>
              <a:gd name="f301" fmla="*/ f206 1 f106"/>
              <a:gd name="f302" fmla="*/ f207 1 f105"/>
              <a:gd name="f303" fmla="*/ f208 1 f106"/>
              <a:gd name="f304" fmla="*/ f209 1 f105"/>
              <a:gd name="f305" fmla="*/ f210 1 f106"/>
              <a:gd name="f306" fmla="*/ f211 1 f105"/>
              <a:gd name="f307" fmla="*/ f212 1 f106"/>
              <a:gd name="f308" fmla="*/ f213 1 f105"/>
              <a:gd name="f309" fmla="*/ f214 1 f106"/>
              <a:gd name="f310" fmla="*/ f215 1 f105"/>
              <a:gd name="f311" fmla="*/ f216 1 f106"/>
              <a:gd name="f312" fmla="*/ f217 1 f105"/>
              <a:gd name="f313" fmla="*/ f218 1 f106"/>
              <a:gd name="f314" fmla="*/ f219 1 f105"/>
              <a:gd name="f315" fmla="*/ f220 1 f106"/>
              <a:gd name="f316" fmla="*/ f221 1 f105"/>
              <a:gd name="f317" fmla="*/ f222 1 f106"/>
              <a:gd name="f318" fmla="*/ f223 1 f105"/>
              <a:gd name="f319" fmla="*/ f224 1 f106"/>
              <a:gd name="f320" fmla="*/ f225 1 f105"/>
              <a:gd name="f321" fmla="*/ f226 1 f106"/>
              <a:gd name="f322" fmla="*/ f227 1 f105"/>
              <a:gd name="f323" fmla="*/ f228 1 f106"/>
              <a:gd name="f324" fmla="*/ f229 1 f105"/>
              <a:gd name="f325" fmla="*/ f230 1 f106"/>
              <a:gd name="f326" fmla="*/ f231 1 f105"/>
              <a:gd name="f327" fmla="*/ f232 1 f106"/>
              <a:gd name="f328" fmla="*/ f233 1 f105"/>
              <a:gd name="f329" fmla="*/ f234 1 f106"/>
              <a:gd name="f330" fmla="*/ f235 1 f105"/>
              <a:gd name="f331" fmla="*/ f236 1 f106"/>
              <a:gd name="f332" fmla="*/ f237 1 f105"/>
              <a:gd name="f333" fmla="*/ f238 1 f106"/>
              <a:gd name="f334" fmla="*/ f239 1 f105"/>
              <a:gd name="f335" fmla="*/ f240 1 f106"/>
              <a:gd name="f336" fmla="*/ f241 1 f105"/>
              <a:gd name="f337" fmla="*/ f242 1 f106"/>
              <a:gd name="f338" fmla="*/ f243 1 f105"/>
              <a:gd name="f339" fmla="*/ f244 1 f106"/>
              <a:gd name="f340" fmla="*/ f245 1 f105"/>
              <a:gd name="f341" fmla="*/ f246 1 f105"/>
              <a:gd name="f342" fmla="*/ f247 1 f106"/>
              <a:gd name="f343" fmla="*/ f248 1 f105"/>
              <a:gd name="f344" fmla="*/ f249 1 f105"/>
              <a:gd name="f345" fmla="*/ f250 1 f105"/>
              <a:gd name="f346" fmla="*/ f251 1 f106"/>
              <a:gd name="f347" fmla="*/ f252 1 f105"/>
              <a:gd name="f348" fmla="*/ f253 1 f105"/>
              <a:gd name="f349" fmla="*/ f254 1 f106"/>
              <a:gd name="f350" fmla="*/ f255 1 f105"/>
              <a:gd name="f351" fmla="*/ f256 1 f106"/>
              <a:gd name="f352" fmla="*/ f257 1 f105"/>
              <a:gd name="f353" fmla="*/ f258 1 f106"/>
              <a:gd name="f354" fmla="*/ f259 1 f105"/>
              <a:gd name="f355" fmla="*/ f260 1 f106"/>
              <a:gd name="f356" fmla="*/ f261 1 f105"/>
              <a:gd name="f357" fmla="*/ f262 1 f106"/>
              <a:gd name="f358" fmla="*/ f263 1 f105"/>
              <a:gd name="f359" fmla="*/ f264 1 f106"/>
              <a:gd name="f360" fmla="*/ f265 1 f105"/>
              <a:gd name="f361" fmla="*/ f266 1 f106"/>
              <a:gd name="f362" fmla="*/ f267 1 f105"/>
              <a:gd name="f363" fmla="*/ f268 1 f106"/>
              <a:gd name="f364" fmla="*/ f269 1 f105"/>
              <a:gd name="f365" fmla="*/ f270 1 f106"/>
              <a:gd name="f366" fmla="*/ f271 1 f105"/>
              <a:gd name="f367" fmla="*/ f272 1 f106"/>
              <a:gd name="f368" fmla="*/ f273 1 f105"/>
              <a:gd name="f369" fmla="*/ f274 1 f105"/>
              <a:gd name="f370" fmla="*/ f275 1 f106"/>
              <a:gd name="f371" fmla="*/ f276 1 f105"/>
              <a:gd name="f372" fmla="*/ f277 1 f106"/>
              <a:gd name="f373" fmla="*/ f278 1 f105"/>
              <a:gd name="f374" fmla="*/ f279 1 f106"/>
              <a:gd name="f375" fmla="*/ f280 1 f105"/>
              <a:gd name="f376" fmla="*/ f281 1 f106"/>
              <a:gd name="f377" fmla="*/ f282 1 f105"/>
              <a:gd name="f378" fmla="*/ f283 1 f106"/>
              <a:gd name="f379" fmla="*/ f284 1 f105"/>
              <a:gd name="f380" fmla="*/ f285 1 f106"/>
              <a:gd name="f381" fmla="*/ f286 1 f106"/>
              <a:gd name="f382" fmla="*/ f287 1 f105"/>
              <a:gd name="f383" fmla="*/ f288 1 f106"/>
              <a:gd name="f384" fmla="*/ f289 1 f106"/>
              <a:gd name="f385" fmla="*/ f290 f96 1"/>
              <a:gd name="f386" fmla="*/ f291 f96 1"/>
              <a:gd name="f387" fmla="*/ f293 f97 1"/>
              <a:gd name="f388" fmla="*/ f292 f97 1"/>
              <a:gd name="f389" fmla="*/ f294 f96 1"/>
              <a:gd name="f390" fmla="*/ f295 f97 1"/>
              <a:gd name="f391" fmla="*/ f296 f96 1"/>
              <a:gd name="f392" fmla="*/ f297 f97 1"/>
              <a:gd name="f393" fmla="*/ f298 f96 1"/>
              <a:gd name="f394" fmla="*/ f299 f97 1"/>
              <a:gd name="f395" fmla="*/ f300 f96 1"/>
              <a:gd name="f396" fmla="*/ f301 f97 1"/>
              <a:gd name="f397" fmla="*/ f302 f96 1"/>
              <a:gd name="f398" fmla="*/ f303 f97 1"/>
              <a:gd name="f399" fmla="*/ f304 f96 1"/>
              <a:gd name="f400" fmla="*/ f305 f97 1"/>
              <a:gd name="f401" fmla="*/ f306 f96 1"/>
              <a:gd name="f402" fmla="*/ f307 f97 1"/>
              <a:gd name="f403" fmla="*/ f308 f96 1"/>
              <a:gd name="f404" fmla="*/ f309 f97 1"/>
              <a:gd name="f405" fmla="*/ f310 f96 1"/>
              <a:gd name="f406" fmla="*/ f311 f97 1"/>
              <a:gd name="f407" fmla="*/ f312 f96 1"/>
              <a:gd name="f408" fmla="*/ f313 f97 1"/>
              <a:gd name="f409" fmla="*/ f314 f96 1"/>
              <a:gd name="f410" fmla="*/ f315 f97 1"/>
              <a:gd name="f411" fmla="*/ f316 f96 1"/>
              <a:gd name="f412" fmla="*/ f317 f97 1"/>
              <a:gd name="f413" fmla="*/ f318 f96 1"/>
              <a:gd name="f414" fmla="*/ f319 f97 1"/>
              <a:gd name="f415" fmla="*/ f320 f96 1"/>
              <a:gd name="f416" fmla="*/ f321 f97 1"/>
              <a:gd name="f417" fmla="*/ f322 f96 1"/>
              <a:gd name="f418" fmla="*/ f323 f97 1"/>
              <a:gd name="f419" fmla="*/ f324 f96 1"/>
              <a:gd name="f420" fmla="*/ f325 f97 1"/>
              <a:gd name="f421" fmla="*/ f326 f96 1"/>
              <a:gd name="f422" fmla="*/ f327 f97 1"/>
              <a:gd name="f423" fmla="*/ f328 f96 1"/>
              <a:gd name="f424" fmla="*/ f329 f97 1"/>
              <a:gd name="f425" fmla="*/ f330 f96 1"/>
              <a:gd name="f426" fmla="*/ f331 f97 1"/>
              <a:gd name="f427" fmla="*/ f332 f96 1"/>
              <a:gd name="f428" fmla="*/ f333 f97 1"/>
              <a:gd name="f429" fmla="*/ f334 f96 1"/>
              <a:gd name="f430" fmla="*/ f335 f97 1"/>
              <a:gd name="f431" fmla="*/ f336 f96 1"/>
              <a:gd name="f432" fmla="*/ f337 f97 1"/>
              <a:gd name="f433" fmla="*/ f338 f96 1"/>
              <a:gd name="f434" fmla="*/ f339 f97 1"/>
              <a:gd name="f435" fmla="*/ f340 f96 1"/>
              <a:gd name="f436" fmla="*/ f341 f96 1"/>
              <a:gd name="f437" fmla="*/ f342 f97 1"/>
              <a:gd name="f438" fmla="*/ f343 f96 1"/>
              <a:gd name="f439" fmla="*/ f344 f96 1"/>
              <a:gd name="f440" fmla="*/ f345 f96 1"/>
              <a:gd name="f441" fmla="*/ f346 f97 1"/>
              <a:gd name="f442" fmla="*/ f347 f96 1"/>
              <a:gd name="f443" fmla="*/ f348 f96 1"/>
              <a:gd name="f444" fmla="*/ f349 f97 1"/>
              <a:gd name="f445" fmla="*/ f350 f96 1"/>
              <a:gd name="f446" fmla="*/ f351 f97 1"/>
              <a:gd name="f447" fmla="*/ f352 f96 1"/>
              <a:gd name="f448" fmla="*/ f353 f97 1"/>
              <a:gd name="f449" fmla="*/ f354 f96 1"/>
              <a:gd name="f450" fmla="*/ f355 f97 1"/>
              <a:gd name="f451" fmla="*/ f356 f96 1"/>
              <a:gd name="f452" fmla="*/ f357 f97 1"/>
              <a:gd name="f453" fmla="*/ f358 f96 1"/>
              <a:gd name="f454" fmla="*/ f359 f97 1"/>
              <a:gd name="f455" fmla="*/ f360 f96 1"/>
              <a:gd name="f456" fmla="*/ f361 f97 1"/>
              <a:gd name="f457" fmla="*/ f362 f96 1"/>
              <a:gd name="f458" fmla="*/ f363 f97 1"/>
              <a:gd name="f459" fmla="*/ f364 f96 1"/>
              <a:gd name="f460" fmla="*/ f365 f97 1"/>
              <a:gd name="f461" fmla="*/ f366 f96 1"/>
              <a:gd name="f462" fmla="*/ f367 f97 1"/>
              <a:gd name="f463" fmla="*/ f368 f96 1"/>
              <a:gd name="f464" fmla="*/ f369 f96 1"/>
              <a:gd name="f465" fmla="*/ f370 f97 1"/>
              <a:gd name="f466" fmla="*/ f371 f96 1"/>
              <a:gd name="f467" fmla="*/ f372 f97 1"/>
              <a:gd name="f468" fmla="*/ f373 f96 1"/>
              <a:gd name="f469" fmla="*/ f374 f97 1"/>
              <a:gd name="f470" fmla="*/ f375 f96 1"/>
              <a:gd name="f471" fmla="*/ f376 f97 1"/>
              <a:gd name="f472" fmla="*/ f377 f96 1"/>
              <a:gd name="f473" fmla="*/ f378 f97 1"/>
              <a:gd name="f474" fmla="*/ f379 f96 1"/>
              <a:gd name="f475" fmla="*/ f380 f97 1"/>
              <a:gd name="f476" fmla="*/ f381 f97 1"/>
              <a:gd name="f477" fmla="*/ f382 f96 1"/>
              <a:gd name="f478" fmla="*/ f383 f97 1"/>
              <a:gd name="f479" fmla="*/ f384 f9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98">
                <a:pos x="f389" y="f390"/>
              </a:cxn>
              <a:cxn ang="f198">
                <a:pos x="f391" y="f392"/>
              </a:cxn>
              <a:cxn ang="f198">
                <a:pos x="f393" y="f394"/>
              </a:cxn>
              <a:cxn ang="f198">
                <a:pos x="f395" y="f396"/>
              </a:cxn>
              <a:cxn ang="f198">
                <a:pos x="f397" y="f398"/>
              </a:cxn>
              <a:cxn ang="f198">
                <a:pos x="f399" y="f400"/>
              </a:cxn>
              <a:cxn ang="f198">
                <a:pos x="f401" y="f402"/>
              </a:cxn>
              <a:cxn ang="f198">
                <a:pos x="f403" y="f404"/>
              </a:cxn>
              <a:cxn ang="f198">
                <a:pos x="f405" y="f406"/>
              </a:cxn>
              <a:cxn ang="f198">
                <a:pos x="f407" y="f408"/>
              </a:cxn>
              <a:cxn ang="f198">
                <a:pos x="f409" y="f410"/>
              </a:cxn>
              <a:cxn ang="f198">
                <a:pos x="f411" y="f412"/>
              </a:cxn>
              <a:cxn ang="f198">
                <a:pos x="f413" y="f414"/>
              </a:cxn>
              <a:cxn ang="f198">
                <a:pos x="f415" y="f416"/>
              </a:cxn>
              <a:cxn ang="f198">
                <a:pos x="f417" y="f418"/>
              </a:cxn>
              <a:cxn ang="f198">
                <a:pos x="f419" y="f420"/>
              </a:cxn>
              <a:cxn ang="f198">
                <a:pos x="f421" y="f422"/>
              </a:cxn>
              <a:cxn ang="f198">
                <a:pos x="f423" y="f424"/>
              </a:cxn>
              <a:cxn ang="f198">
                <a:pos x="f425" y="f426"/>
              </a:cxn>
              <a:cxn ang="f198">
                <a:pos x="f427" y="f428"/>
              </a:cxn>
              <a:cxn ang="f198">
                <a:pos x="f429" y="f430"/>
              </a:cxn>
              <a:cxn ang="f198">
                <a:pos x="f431" y="f432"/>
              </a:cxn>
              <a:cxn ang="f198">
                <a:pos x="f433" y="f434"/>
              </a:cxn>
              <a:cxn ang="f198">
                <a:pos x="f435" y="f434"/>
              </a:cxn>
              <a:cxn ang="f198">
                <a:pos x="f436" y="f437"/>
              </a:cxn>
              <a:cxn ang="f198">
                <a:pos x="f438" y="f434"/>
              </a:cxn>
              <a:cxn ang="f198">
                <a:pos x="f439" y="f432"/>
              </a:cxn>
              <a:cxn ang="f198">
                <a:pos x="f440" y="f441"/>
              </a:cxn>
              <a:cxn ang="f198">
                <a:pos x="f442" y="f428"/>
              </a:cxn>
              <a:cxn ang="f198">
                <a:pos x="f443" y="f444"/>
              </a:cxn>
              <a:cxn ang="f198">
                <a:pos x="f445" y="f446"/>
              </a:cxn>
              <a:cxn ang="f198">
                <a:pos x="f447" y="f448"/>
              </a:cxn>
              <a:cxn ang="f198">
                <a:pos x="f449" y="f450"/>
              </a:cxn>
              <a:cxn ang="f198">
                <a:pos x="f451" y="f452"/>
              </a:cxn>
              <a:cxn ang="f198">
                <a:pos x="f453" y="f454"/>
              </a:cxn>
              <a:cxn ang="f198">
                <a:pos x="f455" y="f456"/>
              </a:cxn>
              <a:cxn ang="f198">
                <a:pos x="f457" y="f458"/>
              </a:cxn>
              <a:cxn ang="f198">
                <a:pos x="f459" y="f460"/>
              </a:cxn>
              <a:cxn ang="f198">
                <a:pos x="f461" y="f462"/>
              </a:cxn>
              <a:cxn ang="f198">
                <a:pos x="f463" y="f408"/>
              </a:cxn>
              <a:cxn ang="f198">
                <a:pos x="f464" y="f465"/>
              </a:cxn>
              <a:cxn ang="f198">
                <a:pos x="f466" y="f467"/>
              </a:cxn>
              <a:cxn ang="f198">
                <a:pos x="f468" y="f469"/>
              </a:cxn>
              <a:cxn ang="f198">
                <a:pos x="f470" y="f471"/>
              </a:cxn>
              <a:cxn ang="f198">
                <a:pos x="f472" y="f473"/>
              </a:cxn>
              <a:cxn ang="f198">
                <a:pos x="f474" y="f475"/>
              </a:cxn>
              <a:cxn ang="f198">
                <a:pos x="f474" y="f476"/>
              </a:cxn>
              <a:cxn ang="f198">
                <a:pos x="f477" y="f476"/>
              </a:cxn>
              <a:cxn ang="f198">
                <a:pos x="f477" y="f478"/>
              </a:cxn>
              <a:cxn ang="f198">
                <a:pos x="f389" y="f478"/>
              </a:cxn>
              <a:cxn ang="f198">
                <a:pos x="f389" y="f479"/>
              </a:cxn>
              <a:cxn ang="f198">
                <a:pos x="f389" y="f476"/>
              </a:cxn>
            </a:cxnLst>
            <a:rect l="f385" t="f388" r="f386" b="f387"/>
            <a:pathLst>
              <a:path w="12192417" h="5095933">
                <a:moveTo>
                  <a:pt x="f5" y="f5"/>
                </a:moveTo>
                <a:lnTo>
                  <a:pt x="f8" y="f9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43"/>
                </a:lnTo>
                <a:lnTo>
                  <a:pt x="f44" y="f45"/>
                </a:lnTo>
                <a:lnTo>
                  <a:pt x="f46" y="f47"/>
                </a:lnTo>
                <a:lnTo>
                  <a:pt x="f48" y="f49"/>
                </a:lnTo>
                <a:lnTo>
                  <a:pt x="f50" y="f51"/>
                </a:lnTo>
                <a:lnTo>
                  <a:pt x="f52" y="f51"/>
                </a:lnTo>
                <a:lnTo>
                  <a:pt x="f53" y="f54"/>
                </a:lnTo>
                <a:lnTo>
                  <a:pt x="f55" y="f51"/>
                </a:lnTo>
                <a:lnTo>
                  <a:pt x="f56" y="f49"/>
                </a:lnTo>
                <a:lnTo>
                  <a:pt x="f57" y="f58"/>
                </a:lnTo>
                <a:lnTo>
                  <a:pt x="f59" y="f45"/>
                </a:lnTo>
                <a:lnTo>
                  <a:pt x="f60" y="f61"/>
                </a:lnTo>
                <a:lnTo>
                  <a:pt x="f62" y="f63"/>
                </a:lnTo>
                <a:lnTo>
                  <a:pt x="f64" y="f65"/>
                </a:lnTo>
                <a:lnTo>
                  <a:pt x="f66" y="f67"/>
                </a:lnTo>
                <a:lnTo>
                  <a:pt x="f68" y="f69"/>
                </a:lnTo>
                <a:lnTo>
                  <a:pt x="f70" y="f71"/>
                </a:lnTo>
                <a:lnTo>
                  <a:pt x="f72" y="f73"/>
                </a:lnTo>
                <a:lnTo>
                  <a:pt x="f74" y="f75"/>
                </a:lnTo>
                <a:lnTo>
                  <a:pt x="f76" y="f77"/>
                </a:lnTo>
                <a:lnTo>
                  <a:pt x="f78" y="f79"/>
                </a:lnTo>
                <a:lnTo>
                  <a:pt x="f80" y="f25"/>
                </a:lnTo>
                <a:lnTo>
                  <a:pt x="f81" y="f82"/>
                </a:lnTo>
                <a:lnTo>
                  <a:pt x="f83" y="f84"/>
                </a:lnTo>
                <a:lnTo>
                  <a:pt x="f85" y="f86"/>
                </a:lnTo>
                <a:lnTo>
                  <a:pt x="f87" y="f88"/>
                </a:lnTo>
                <a:lnTo>
                  <a:pt x="f89" y="f90"/>
                </a:lnTo>
                <a:lnTo>
                  <a:pt x="f91" y="f92"/>
                </a:lnTo>
                <a:lnTo>
                  <a:pt x="f91" y="f93"/>
                </a:lnTo>
                <a:lnTo>
                  <a:pt x="f6" y="f93"/>
                </a:lnTo>
                <a:lnTo>
                  <a:pt x="f6" y="f7"/>
                </a:lnTo>
                <a:lnTo>
                  <a:pt x="f5" y="f7"/>
                </a:lnTo>
                <a:lnTo>
                  <a:pt x="f5" y="f94"/>
                </a:lnTo>
                <a:lnTo>
                  <a:pt x="f5" y="f93"/>
                </a:lnTo>
                <a:close/>
              </a:path>
            </a:pathLst>
          </a:custGeom>
          <a:solidFill>
            <a:srgbClr val="FFFFFF"/>
          </a:solidFill>
          <a:ln cap="rnd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es-E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FD5013-D104-4F90-A606-DA13D3D46A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8931" y="629262"/>
            <a:ext cx="9252155" cy="1016657"/>
          </a:xfrm>
        </p:spPr>
        <p:txBody>
          <a:bodyPr>
            <a:normAutofit/>
          </a:bodyPr>
          <a:lstStyle/>
          <a:p>
            <a:pPr lvl="0"/>
            <a:r>
              <a:rPr lang="es-ES"/>
              <a:t>Components necessaris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E38E78A6-C29C-4947-BB5F-398B070CB48E}"/>
              </a:ext>
            </a:extLst>
          </p:cNvPr>
          <p:cNvSpPr txBox="1"/>
          <p:nvPr/>
        </p:nvSpPr>
        <p:spPr>
          <a:xfrm>
            <a:off x="528002" y="5975416"/>
            <a:ext cx="4647520" cy="36933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entury Gothic"/>
              </a:rPr>
              <a:t>Raspberri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entury Gothic"/>
              </a:rPr>
              <a:t> pi 3</a:t>
            </a: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3A382DFF-78AF-4AF7-804D-7EDCC823C158}"/>
              </a:ext>
            </a:extLst>
          </p:cNvPr>
          <p:cNvSpPr txBox="1"/>
          <p:nvPr/>
        </p:nvSpPr>
        <p:spPr>
          <a:xfrm>
            <a:off x="8952008" y="5905394"/>
            <a:ext cx="2344457" cy="36933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entury Gothic"/>
              </a:rPr>
              <a:t>Tarjeta SD</a:t>
            </a:r>
          </a:p>
        </p:txBody>
      </p:sp>
      <p:pic>
        <p:nvPicPr>
          <p:cNvPr id="11" name="Picture 14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C6594CAD-B47C-40AC-8A20-AD8617E58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085" y="2969549"/>
            <a:ext cx="3412568" cy="2730054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12" name="TextBox 15">
            <a:extLst>
              <a:ext uri="{FF2B5EF4-FFF2-40B4-BE49-F238E27FC236}">
                <a16:creationId xmlns:a16="http://schemas.microsoft.com/office/drawing/2014/main" id="{E099DEF5-0CC9-452C-8AC6-B623C508ED6A}"/>
              </a:ext>
            </a:extLst>
          </p:cNvPr>
          <p:cNvSpPr txBox="1"/>
          <p:nvPr/>
        </p:nvSpPr>
        <p:spPr>
          <a:xfrm>
            <a:off x="5511969" y="5887332"/>
            <a:ext cx="2344457" cy="36933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entury Gothic"/>
              </a:rPr>
              <a:t>Jumpers</a:t>
            </a:r>
          </a:p>
        </p:txBody>
      </p:sp>
      <p:pic>
        <p:nvPicPr>
          <p:cNvPr id="1028" name="Picture 4" descr="Picture of Required Tools">
            <a:extLst>
              <a:ext uri="{FF2B5EF4-FFF2-40B4-BE49-F238E27FC236}">
                <a16:creationId xmlns:a16="http://schemas.microsoft.com/office/drawing/2014/main" id="{7B6331F3-5931-4937-8DF3-28735F35B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383" y="2723310"/>
            <a:ext cx="3714957" cy="297629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cture of Required Tools">
            <a:extLst>
              <a:ext uri="{FF2B5EF4-FFF2-40B4-BE49-F238E27FC236}">
                <a16:creationId xmlns:a16="http://schemas.microsoft.com/office/drawing/2014/main" id="{A8CEA427-BFB1-4B76-AF10-DDDE4EA2C8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43" b="15854"/>
          <a:stretch/>
        </p:blipFill>
        <p:spPr bwMode="auto">
          <a:xfrm>
            <a:off x="428517" y="2421475"/>
            <a:ext cx="4846491" cy="352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69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1B48E61C-B9E5-47AB-976B-44F4C271D503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blipFill>
            <a:blip r:embed="rId2">
              <a:alphaModFix/>
            </a:blip>
            <a:stretch>
              <a:fillRect/>
            </a:stretch>
          </a:blipFill>
          <a:ln cap="rnd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18725EC-C5EB-404C-BC06-95016D580300}"/>
              </a:ext>
            </a:extLst>
          </p:cNvPr>
          <p:cNvSpPr>
            <a:spLocks noMove="1" noResize="1"/>
          </p:cNvSpPr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01513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lIns="0" tIns="0" rIns="0" bIns="0">
            <a:noAutofit/>
          </a:bodyPr>
          <a:lstStyle/>
          <a:p>
            <a:endParaRPr lang="es-ES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2E1A01EC-E638-406E-8D50-ABA84A5B6F32}"/>
              </a:ext>
            </a:extLst>
          </p:cNvPr>
          <p:cNvSpPr>
            <a:spLocks noMove="1" noResize="1"/>
          </p:cNvSpPr>
          <p:nvPr/>
        </p:nvSpPr>
        <p:spPr>
          <a:xfrm>
            <a:off x="8719937" y="1460232"/>
            <a:ext cx="3472059" cy="82593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472060"/>
              <a:gd name="f7" fmla="val 825932"/>
              <a:gd name="f8" fmla="val 3470310"/>
              <a:gd name="f9" fmla="val 12850"/>
              <a:gd name="f10" fmla="val 480529"/>
              <a:gd name="f11" fmla="val 3363699"/>
              <a:gd name="f12" fmla="val 498471"/>
              <a:gd name="f13" fmla="val 2435623"/>
              <a:gd name="f14" fmla="val 645518"/>
              <a:gd name="f15" fmla="val 603076"/>
              <a:gd name="f16" fmla="val 844866"/>
              <a:gd name="f17" fmla="val 42060"/>
              <a:gd name="f18" fmla="val 824486"/>
              <a:gd name="f19" fmla="val 28151"/>
              <a:gd name="f20" fmla="val 802425"/>
              <a:gd name="f21" fmla="val 13909"/>
              <a:gd name="f22" fmla="val 780513"/>
              <a:gd name="f23" fmla="val 758452"/>
              <a:gd name="f24" fmla="val 188014"/>
              <a:gd name="f25" fmla="val 735602"/>
              <a:gd name="f26" fmla="val 284087"/>
              <a:gd name="f27" fmla="val 722590"/>
              <a:gd name="f28" fmla="val 382288"/>
              <a:gd name="f29" fmla="val 709392"/>
              <a:gd name="f30" fmla="val 481858"/>
              <a:gd name="f31" fmla="val 695774"/>
              <a:gd name="f32" fmla="val 581897"/>
              <a:gd name="f33" fmla="val 680711"/>
              <a:gd name="f34" fmla="val 683670"/>
              <a:gd name="f35" fmla="val 665256"/>
              <a:gd name="f36" fmla="val 787206"/>
              <a:gd name="f37" fmla="val 649587"/>
              <a:gd name="f38" fmla="val 892019"/>
              <a:gd name="f39" fmla="val 632968"/>
              <a:gd name="f40" fmla="val 997620"/>
              <a:gd name="f41" fmla="val 614667"/>
              <a:gd name="f42" fmla="val 1104727"/>
              <a:gd name="f43" fmla="val 596741"/>
              <a:gd name="f44" fmla="val 1212669"/>
              <a:gd name="f45" fmla="val 577397"/>
              <a:gd name="f46" fmla="val 1321506"/>
              <a:gd name="f47" fmla="val 556988"/>
              <a:gd name="f48" fmla="val 1430709"/>
              <a:gd name="f49" fmla="val 536607"/>
              <a:gd name="f50" fmla="val 1541050"/>
              <a:gd name="f51" fmla="val 514481"/>
              <a:gd name="f52" fmla="val 1652805"/>
              <a:gd name="f53" fmla="val 492202"/>
              <a:gd name="f54" fmla="val 1763708"/>
              <a:gd name="f55" fmla="val 469161"/>
              <a:gd name="f56" fmla="val 1875795"/>
              <a:gd name="f57" fmla="val 444641"/>
              <a:gd name="f58" fmla="val 1989128"/>
              <a:gd name="f59" fmla="val 418995"/>
              <a:gd name="f60" fmla="val 2102476"/>
              <a:gd name="f61" fmla="val 393438"/>
              <a:gd name="f62" fmla="val 2215549"/>
              <a:gd name="f63" fmla="val 366291"/>
              <a:gd name="f64" fmla="val 2330490"/>
              <a:gd name="f65" fmla="val 337455"/>
              <a:gd name="f66" fmla="val 2443333"/>
              <a:gd name="f67" fmla="val 308983"/>
              <a:gd name="f68" fmla="val 2558014"/>
              <a:gd name="f69" fmla="val 278646"/>
              <a:gd name="f70" fmla="val 2673621"/>
              <a:gd name="f71" fmla="val 247421"/>
              <a:gd name="f72" fmla="val 2787008"/>
              <a:gd name="f73" fmla="val 215853"/>
              <a:gd name="f74" fmla="val 2901442"/>
              <a:gd name="f75" fmla="val 182011"/>
              <a:gd name="f76" fmla="val 3015722"/>
              <a:gd name="f77" fmla="val 147286"/>
              <a:gd name="f78" fmla="val 3130018"/>
              <a:gd name="f79" fmla="val 112649"/>
              <a:gd name="f80" fmla="val 3243551"/>
              <a:gd name="f81" fmla="val 75688"/>
              <a:gd name="f82" fmla="val 3356992"/>
              <a:gd name="f83" fmla="val 38197"/>
              <a:gd name="f84" fmla="+- 0 0 -90"/>
              <a:gd name="f85" fmla="*/ f3 1 3472060"/>
              <a:gd name="f86" fmla="*/ f4 1 825932"/>
              <a:gd name="f87" fmla="val f5"/>
              <a:gd name="f88" fmla="val f6"/>
              <a:gd name="f89" fmla="val f7"/>
              <a:gd name="f90" fmla="*/ f84 f0 1"/>
              <a:gd name="f91" fmla="+- f89 0 f87"/>
              <a:gd name="f92" fmla="+- f88 0 f87"/>
              <a:gd name="f93" fmla="*/ f90 1 f2"/>
              <a:gd name="f94" fmla="*/ f92 1 3472060"/>
              <a:gd name="f95" fmla="*/ f91 1 825932"/>
              <a:gd name="f96" fmla="*/ 3470310 f92 1"/>
              <a:gd name="f97" fmla="*/ 0 f91 1"/>
              <a:gd name="f98" fmla="*/ 3472060 f92 1"/>
              <a:gd name="f99" fmla="*/ 12850 f91 1"/>
              <a:gd name="f100" fmla="*/ 480529 f91 1"/>
              <a:gd name="f101" fmla="*/ 3363699 f92 1"/>
              <a:gd name="f102" fmla="*/ 498471 f91 1"/>
              <a:gd name="f103" fmla="*/ 42060 f92 1"/>
              <a:gd name="f104" fmla="*/ 824486 f91 1"/>
              <a:gd name="f105" fmla="*/ 0 f92 1"/>
              <a:gd name="f106" fmla="*/ 758452 f91 1"/>
              <a:gd name="f107" fmla="*/ 188014 f92 1"/>
              <a:gd name="f108" fmla="*/ 735602 f91 1"/>
              <a:gd name="f109" fmla="*/ 284087 f92 1"/>
              <a:gd name="f110" fmla="*/ 722590 f91 1"/>
              <a:gd name="f111" fmla="*/ 382288 f92 1"/>
              <a:gd name="f112" fmla="*/ 709392 f91 1"/>
              <a:gd name="f113" fmla="*/ 481858 f92 1"/>
              <a:gd name="f114" fmla="*/ 695774 f91 1"/>
              <a:gd name="f115" fmla="*/ 581897 f92 1"/>
              <a:gd name="f116" fmla="*/ 680711 f91 1"/>
              <a:gd name="f117" fmla="*/ 683670 f92 1"/>
              <a:gd name="f118" fmla="*/ 665256 f91 1"/>
              <a:gd name="f119" fmla="*/ 787206 f92 1"/>
              <a:gd name="f120" fmla="*/ 649587 f91 1"/>
              <a:gd name="f121" fmla="*/ 892019 f92 1"/>
              <a:gd name="f122" fmla="*/ 632968 f91 1"/>
              <a:gd name="f123" fmla="*/ 997620 f92 1"/>
              <a:gd name="f124" fmla="*/ 614667 f91 1"/>
              <a:gd name="f125" fmla="*/ 1104727 f92 1"/>
              <a:gd name="f126" fmla="*/ 596741 f91 1"/>
              <a:gd name="f127" fmla="*/ 1212669 f92 1"/>
              <a:gd name="f128" fmla="*/ 577397 f91 1"/>
              <a:gd name="f129" fmla="*/ 1321506 f92 1"/>
              <a:gd name="f130" fmla="*/ 556988 f91 1"/>
              <a:gd name="f131" fmla="*/ 1430709 f92 1"/>
              <a:gd name="f132" fmla="*/ 536607 f91 1"/>
              <a:gd name="f133" fmla="*/ 1541050 f92 1"/>
              <a:gd name="f134" fmla="*/ 514481 f91 1"/>
              <a:gd name="f135" fmla="*/ 1652805 f92 1"/>
              <a:gd name="f136" fmla="*/ 492202 f91 1"/>
              <a:gd name="f137" fmla="*/ 1763708 f92 1"/>
              <a:gd name="f138" fmla="*/ 469161 f91 1"/>
              <a:gd name="f139" fmla="*/ 1875795 f92 1"/>
              <a:gd name="f140" fmla="*/ 444641 f91 1"/>
              <a:gd name="f141" fmla="*/ 1989128 f92 1"/>
              <a:gd name="f142" fmla="*/ 418995 f91 1"/>
              <a:gd name="f143" fmla="*/ 2102476 f92 1"/>
              <a:gd name="f144" fmla="*/ 393438 f91 1"/>
              <a:gd name="f145" fmla="*/ 2215549 f92 1"/>
              <a:gd name="f146" fmla="*/ 366291 f91 1"/>
              <a:gd name="f147" fmla="*/ 2330490 f92 1"/>
              <a:gd name="f148" fmla="*/ 337455 f91 1"/>
              <a:gd name="f149" fmla="*/ 2443333 f92 1"/>
              <a:gd name="f150" fmla="*/ 308983 f91 1"/>
              <a:gd name="f151" fmla="*/ 2558014 f92 1"/>
              <a:gd name="f152" fmla="*/ 278646 f91 1"/>
              <a:gd name="f153" fmla="*/ 2673621 f92 1"/>
              <a:gd name="f154" fmla="*/ 247421 f91 1"/>
              <a:gd name="f155" fmla="*/ 2787008 f92 1"/>
              <a:gd name="f156" fmla="*/ 215853 f91 1"/>
              <a:gd name="f157" fmla="*/ 2901442 f92 1"/>
              <a:gd name="f158" fmla="*/ 182011 f91 1"/>
              <a:gd name="f159" fmla="*/ 3015722 f92 1"/>
              <a:gd name="f160" fmla="*/ 147286 f91 1"/>
              <a:gd name="f161" fmla="*/ 3130018 f92 1"/>
              <a:gd name="f162" fmla="*/ 112649 f91 1"/>
              <a:gd name="f163" fmla="*/ 3243551 f92 1"/>
              <a:gd name="f164" fmla="*/ 75688 f91 1"/>
              <a:gd name="f165" fmla="*/ 3356992 f92 1"/>
              <a:gd name="f166" fmla="*/ 38197 f91 1"/>
              <a:gd name="f167" fmla="+- f93 0 f1"/>
              <a:gd name="f168" fmla="*/ f96 1 3472060"/>
              <a:gd name="f169" fmla="*/ f97 1 825932"/>
              <a:gd name="f170" fmla="*/ f98 1 3472060"/>
              <a:gd name="f171" fmla="*/ f99 1 825932"/>
              <a:gd name="f172" fmla="*/ f100 1 825932"/>
              <a:gd name="f173" fmla="*/ f101 1 3472060"/>
              <a:gd name="f174" fmla="*/ f102 1 825932"/>
              <a:gd name="f175" fmla="*/ f103 1 3472060"/>
              <a:gd name="f176" fmla="*/ f104 1 825932"/>
              <a:gd name="f177" fmla="*/ f105 1 3472060"/>
              <a:gd name="f178" fmla="*/ f106 1 825932"/>
              <a:gd name="f179" fmla="*/ f107 1 3472060"/>
              <a:gd name="f180" fmla="*/ f108 1 825932"/>
              <a:gd name="f181" fmla="*/ f109 1 3472060"/>
              <a:gd name="f182" fmla="*/ f110 1 825932"/>
              <a:gd name="f183" fmla="*/ f111 1 3472060"/>
              <a:gd name="f184" fmla="*/ f112 1 825932"/>
              <a:gd name="f185" fmla="*/ f113 1 3472060"/>
              <a:gd name="f186" fmla="*/ f114 1 825932"/>
              <a:gd name="f187" fmla="*/ f115 1 3472060"/>
              <a:gd name="f188" fmla="*/ f116 1 825932"/>
              <a:gd name="f189" fmla="*/ f117 1 3472060"/>
              <a:gd name="f190" fmla="*/ f118 1 825932"/>
              <a:gd name="f191" fmla="*/ f119 1 3472060"/>
              <a:gd name="f192" fmla="*/ f120 1 825932"/>
              <a:gd name="f193" fmla="*/ f121 1 3472060"/>
              <a:gd name="f194" fmla="*/ f122 1 825932"/>
              <a:gd name="f195" fmla="*/ f123 1 3472060"/>
              <a:gd name="f196" fmla="*/ f124 1 825932"/>
              <a:gd name="f197" fmla="*/ f125 1 3472060"/>
              <a:gd name="f198" fmla="*/ f126 1 825932"/>
              <a:gd name="f199" fmla="*/ f127 1 3472060"/>
              <a:gd name="f200" fmla="*/ f128 1 825932"/>
              <a:gd name="f201" fmla="*/ f129 1 3472060"/>
              <a:gd name="f202" fmla="*/ f130 1 825932"/>
              <a:gd name="f203" fmla="*/ f131 1 3472060"/>
              <a:gd name="f204" fmla="*/ f132 1 825932"/>
              <a:gd name="f205" fmla="*/ f133 1 3472060"/>
              <a:gd name="f206" fmla="*/ f134 1 825932"/>
              <a:gd name="f207" fmla="*/ f135 1 3472060"/>
              <a:gd name="f208" fmla="*/ f136 1 825932"/>
              <a:gd name="f209" fmla="*/ f137 1 3472060"/>
              <a:gd name="f210" fmla="*/ f138 1 825932"/>
              <a:gd name="f211" fmla="*/ f139 1 3472060"/>
              <a:gd name="f212" fmla="*/ f140 1 825932"/>
              <a:gd name="f213" fmla="*/ f141 1 3472060"/>
              <a:gd name="f214" fmla="*/ f142 1 825932"/>
              <a:gd name="f215" fmla="*/ f143 1 3472060"/>
              <a:gd name="f216" fmla="*/ f144 1 825932"/>
              <a:gd name="f217" fmla="*/ f145 1 3472060"/>
              <a:gd name="f218" fmla="*/ f146 1 825932"/>
              <a:gd name="f219" fmla="*/ f147 1 3472060"/>
              <a:gd name="f220" fmla="*/ f148 1 825932"/>
              <a:gd name="f221" fmla="*/ f149 1 3472060"/>
              <a:gd name="f222" fmla="*/ f150 1 825932"/>
              <a:gd name="f223" fmla="*/ f151 1 3472060"/>
              <a:gd name="f224" fmla="*/ f152 1 825932"/>
              <a:gd name="f225" fmla="*/ f153 1 3472060"/>
              <a:gd name="f226" fmla="*/ f154 1 825932"/>
              <a:gd name="f227" fmla="*/ f155 1 3472060"/>
              <a:gd name="f228" fmla="*/ f156 1 825932"/>
              <a:gd name="f229" fmla="*/ f157 1 3472060"/>
              <a:gd name="f230" fmla="*/ f158 1 825932"/>
              <a:gd name="f231" fmla="*/ f159 1 3472060"/>
              <a:gd name="f232" fmla="*/ f160 1 825932"/>
              <a:gd name="f233" fmla="*/ f161 1 3472060"/>
              <a:gd name="f234" fmla="*/ f162 1 825932"/>
              <a:gd name="f235" fmla="*/ f163 1 3472060"/>
              <a:gd name="f236" fmla="*/ f164 1 825932"/>
              <a:gd name="f237" fmla="*/ f165 1 3472060"/>
              <a:gd name="f238" fmla="*/ f166 1 825932"/>
              <a:gd name="f239" fmla="*/ f87 1 f94"/>
              <a:gd name="f240" fmla="*/ f88 1 f94"/>
              <a:gd name="f241" fmla="*/ f87 1 f95"/>
              <a:gd name="f242" fmla="*/ f89 1 f95"/>
              <a:gd name="f243" fmla="*/ f168 1 f94"/>
              <a:gd name="f244" fmla="*/ f169 1 f95"/>
              <a:gd name="f245" fmla="*/ f170 1 f94"/>
              <a:gd name="f246" fmla="*/ f171 1 f95"/>
              <a:gd name="f247" fmla="*/ f172 1 f95"/>
              <a:gd name="f248" fmla="*/ f173 1 f94"/>
              <a:gd name="f249" fmla="*/ f174 1 f95"/>
              <a:gd name="f250" fmla="*/ f175 1 f94"/>
              <a:gd name="f251" fmla="*/ f176 1 f95"/>
              <a:gd name="f252" fmla="*/ f177 1 f94"/>
              <a:gd name="f253" fmla="*/ f178 1 f95"/>
              <a:gd name="f254" fmla="*/ f179 1 f94"/>
              <a:gd name="f255" fmla="*/ f180 1 f95"/>
              <a:gd name="f256" fmla="*/ f181 1 f94"/>
              <a:gd name="f257" fmla="*/ f182 1 f95"/>
              <a:gd name="f258" fmla="*/ f183 1 f94"/>
              <a:gd name="f259" fmla="*/ f184 1 f95"/>
              <a:gd name="f260" fmla="*/ f185 1 f94"/>
              <a:gd name="f261" fmla="*/ f186 1 f95"/>
              <a:gd name="f262" fmla="*/ f187 1 f94"/>
              <a:gd name="f263" fmla="*/ f188 1 f95"/>
              <a:gd name="f264" fmla="*/ f189 1 f94"/>
              <a:gd name="f265" fmla="*/ f190 1 f95"/>
              <a:gd name="f266" fmla="*/ f191 1 f94"/>
              <a:gd name="f267" fmla="*/ f192 1 f95"/>
              <a:gd name="f268" fmla="*/ f193 1 f94"/>
              <a:gd name="f269" fmla="*/ f194 1 f95"/>
              <a:gd name="f270" fmla="*/ f195 1 f94"/>
              <a:gd name="f271" fmla="*/ f196 1 f95"/>
              <a:gd name="f272" fmla="*/ f197 1 f94"/>
              <a:gd name="f273" fmla="*/ f198 1 f95"/>
              <a:gd name="f274" fmla="*/ f199 1 f94"/>
              <a:gd name="f275" fmla="*/ f200 1 f95"/>
              <a:gd name="f276" fmla="*/ f201 1 f94"/>
              <a:gd name="f277" fmla="*/ f202 1 f95"/>
              <a:gd name="f278" fmla="*/ f203 1 f94"/>
              <a:gd name="f279" fmla="*/ f204 1 f95"/>
              <a:gd name="f280" fmla="*/ f205 1 f94"/>
              <a:gd name="f281" fmla="*/ f206 1 f95"/>
              <a:gd name="f282" fmla="*/ f207 1 f94"/>
              <a:gd name="f283" fmla="*/ f208 1 f95"/>
              <a:gd name="f284" fmla="*/ f209 1 f94"/>
              <a:gd name="f285" fmla="*/ f210 1 f95"/>
              <a:gd name="f286" fmla="*/ f211 1 f94"/>
              <a:gd name="f287" fmla="*/ f212 1 f95"/>
              <a:gd name="f288" fmla="*/ f213 1 f94"/>
              <a:gd name="f289" fmla="*/ f214 1 f95"/>
              <a:gd name="f290" fmla="*/ f215 1 f94"/>
              <a:gd name="f291" fmla="*/ f216 1 f95"/>
              <a:gd name="f292" fmla="*/ f217 1 f94"/>
              <a:gd name="f293" fmla="*/ f218 1 f95"/>
              <a:gd name="f294" fmla="*/ f219 1 f94"/>
              <a:gd name="f295" fmla="*/ f220 1 f95"/>
              <a:gd name="f296" fmla="*/ f221 1 f94"/>
              <a:gd name="f297" fmla="*/ f222 1 f95"/>
              <a:gd name="f298" fmla="*/ f223 1 f94"/>
              <a:gd name="f299" fmla="*/ f224 1 f95"/>
              <a:gd name="f300" fmla="*/ f225 1 f94"/>
              <a:gd name="f301" fmla="*/ f226 1 f95"/>
              <a:gd name="f302" fmla="*/ f227 1 f94"/>
              <a:gd name="f303" fmla="*/ f228 1 f95"/>
              <a:gd name="f304" fmla="*/ f229 1 f94"/>
              <a:gd name="f305" fmla="*/ f230 1 f95"/>
              <a:gd name="f306" fmla="*/ f231 1 f94"/>
              <a:gd name="f307" fmla="*/ f232 1 f95"/>
              <a:gd name="f308" fmla="*/ f233 1 f94"/>
              <a:gd name="f309" fmla="*/ f234 1 f95"/>
              <a:gd name="f310" fmla="*/ f235 1 f94"/>
              <a:gd name="f311" fmla="*/ f236 1 f95"/>
              <a:gd name="f312" fmla="*/ f237 1 f94"/>
              <a:gd name="f313" fmla="*/ f238 1 f95"/>
              <a:gd name="f314" fmla="*/ f239 f85 1"/>
              <a:gd name="f315" fmla="*/ f240 f85 1"/>
              <a:gd name="f316" fmla="*/ f242 f86 1"/>
              <a:gd name="f317" fmla="*/ f241 f86 1"/>
              <a:gd name="f318" fmla="*/ f243 f85 1"/>
              <a:gd name="f319" fmla="*/ f244 f86 1"/>
              <a:gd name="f320" fmla="*/ f245 f85 1"/>
              <a:gd name="f321" fmla="*/ f246 f86 1"/>
              <a:gd name="f322" fmla="*/ f247 f86 1"/>
              <a:gd name="f323" fmla="*/ f248 f85 1"/>
              <a:gd name="f324" fmla="*/ f249 f86 1"/>
              <a:gd name="f325" fmla="*/ f250 f85 1"/>
              <a:gd name="f326" fmla="*/ f251 f86 1"/>
              <a:gd name="f327" fmla="*/ f252 f85 1"/>
              <a:gd name="f328" fmla="*/ f253 f86 1"/>
              <a:gd name="f329" fmla="*/ f254 f85 1"/>
              <a:gd name="f330" fmla="*/ f255 f86 1"/>
              <a:gd name="f331" fmla="*/ f256 f85 1"/>
              <a:gd name="f332" fmla="*/ f257 f86 1"/>
              <a:gd name="f333" fmla="*/ f258 f85 1"/>
              <a:gd name="f334" fmla="*/ f259 f86 1"/>
              <a:gd name="f335" fmla="*/ f260 f85 1"/>
              <a:gd name="f336" fmla="*/ f261 f86 1"/>
              <a:gd name="f337" fmla="*/ f262 f85 1"/>
              <a:gd name="f338" fmla="*/ f263 f86 1"/>
              <a:gd name="f339" fmla="*/ f264 f85 1"/>
              <a:gd name="f340" fmla="*/ f265 f86 1"/>
              <a:gd name="f341" fmla="*/ f266 f85 1"/>
              <a:gd name="f342" fmla="*/ f267 f86 1"/>
              <a:gd name="f343" fmla="*/ f268 f85 1"/>
              <a:gd name="f344" fmla="*/ f269 f86 1"/>
              <a:gd name="f345" fmla="*/ f270 f85 1"/>
              <a:gd name="f346" fmla="*/ f271 f86 1"/>
              <a:gd name="f347" fmla="*/ f272 f85 1"/>
              <a:gd name="f348" fmla="*/ f273 f86 1"/>
              <a:gd name="f349" fmla="*/ f274 f85 1"/>
              <a:gd name="f350" fmla="*/ f275 f86 1"/>
              <a:gd name="f351" fmla="*/ f276 f85 1"/>
              <a:gd name="f352" fmla="*/ f277 f86 1"/>
              <a:gd name="f353" fmla="*/ f278 f85 1"/>
              <a:gd name="f354" fmla="*/ f279 f86 1"/>
              <a:gd name="f355" fmla="*/ f280 f85 1"/>
              <a:gd name="f356" fmla="*/ f281 f86 1"/>
              <a:gd name="f357" fmla="*/ f282 f85 1"/>
              <a:gd name="f358" fmla="*/ f283 f86 1"/>
              <a:gd name="f359" fmla="*/ f284 f85 1"/>
              <a:gd name="f360" fmla="*/ f285 f86 1"/>
              <a:gd name="f361" fmla="*/ f286 f85 1"/>
              <a:gd name="f362" fmla="*/ f287 f86 1"/>
              <a:gd name="f363" fmla="*/ f288 f85 1"/>
              <a:gd name="f364" fmla="*/ f289 f86 1"/>
              <a:gd name="f365" fmla="*/ f290 f85 1"/>
              <a:gd name="f366" fmla="*/ f291 f86 1"/>
              <a:gd name="f367" fmla="*/ f292 f85 1"/>
              <a:gd name="f368" fmla="*/ f293 f86 1"/>
              <a:gd name="f369" fmla="*/ f294 f85 1"/>
              <a:gd name="f370" fmla="*/ f295 f86 1"/>
              <a:gd name="f371" fmla="*/ f296 f85 1"/>
              <a:gd name="f372" fmla="*/ f297 f86 1"/>
              <a:gd name="f373" fmla="*/ f298 f85 1"/>
              <a:gd name="f374" fmla="*/ f299 f86 1"/>
              <a:gd name="f375" fmla="*/ f300 f85 1"/>
              <a:gd name="f376" fmla="*/ f301 f86 1"/>
              <a:gd name="f377" fmla="*/ f302 f85 1"/>
              <a:gd name="f378" fmla="*/ f303 f86 1"/>
              <a:gd name="f379" fmla="*/ f304 f85 1"/>
              <a:gd name="f380" fmla="*/ f305 f86 1"/>
              <a:gd name="f381" fmla="*/ f306 f85 1"/>
              <a:gd name="f382" fmla="*/ f307 f86 1"/>
              <a:gd name="f383" fmla="*/ f308 f85 1"/>
              <a:gd name="f384" fmla="*/ f309 f86 1"/>
              <a:gd name="f385" fmla="*/ f310 f85 1"/>
              <a:gd name="f386" fmla="*/ f311 f86 1"/>
              <a:gd name="f387" fmla="*/ f312 f85 1"/>
              <a:gd name="f388" fmla="*/ f313 f8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67">
                <a:pos x="f318" y="f319"/>
              </a:cxn>
              <a:cxn ang="f167">
                <a:pos x="f320" y="f321"/>
              </a:cxn>
              <a:cxn ang="f167">
                <a:pos x="f320" y="f322"/>
              </a:cxn>
              <a:cxn ang="f167">
                <a:pos x="f323" y="f324"/>
              </a:cxn>
              <a:cxn ang="f167">
                <a:pos x="f325" y="f326"/>
              </a:cxn>
              <a:cxn ang="f167">
                <a:pos x="f327" y="f328"/>
              </a:cxn>
              <a:cxn ang="f167">
                <a:pos x="f329" y="f330"/>
              </a:cxn>
              <a:cxn ang="f167">
                <a:pos x="f331" y="f332"/>
              </a:cxn>
              <a:cxn ang="f167">
                <a:pos x="f333" y="f334"/>
              </a:cxn>
              <a:cxn ang="f167">
                <a:pos x="f335" y="f336"/>
              </a:cxn>
              <a:cxn ang="f167">
                <a:pos x="f337" y="f338"/>
              </a:cxn>
              <a:cxn ang="f167">
                <a:pos x="f339" y="f340"/>
              </a:cxn>
              <a:cxn ang="f167">
                <a:pos x="f341" y="f342"/>
              </a:cxn>
              <a:cxn ang="f167">
                <a:pos x="f343" y="f344"/>
              </a:cxn>
              <a:cxn ang="f167">
                <a:pos x="f345" y="f346"/>
              </a:cxn>
              <a:cxn ang="f167">
                <a:pos x="f347" y="f348"/>
              </a:cxn>
              <a:cxn ang="f167">
                <a:pos x="f349" y="f350"/>
              </a:cxn>
              <a:cxn ang="f167">
                <a:pos x="f351" y="f352"/>
              </a:cxn>
              <a:cxn ang="f167">
                <a:pos x="f353" y="f354"/>
              </a:cxn>
              <a:cxn ang="f167">
                <a:pos x="f355" y="f356"/>
              </a:cxn>
              <a:cxn ang="f167">
                <a:pos x="f357" y="f358"/>
              </a:cxn>
              <a:cxn ang="f167">
                <a:pos x="f359" y="f360"/>
              </a:cxn>
              <a:cxn ang="f167">
                <a:pos x="f361" y="f362"/>
              </a:cxn>
              <a:cxn ang="f167">
                <a:pos x="f363" y="f364"/>
              </a:cxn>
              <a:cxn ang="f167">
                <a:pos x="f365" y="f366"/>
              </a:cxn>
              <a:cxn ang="f167">
                <a:pos x="f367" y="f368"/>
              </a:cxn>
              <a:cxn ang="f167">
                <a:pos x="f369" y="f370"/>
              </a:cxn>
              <a:cxn ang="f167">
                <a:pos x="f371" y="f372"/>
              </a:cxn>
              <a:cxn ang="f167">
                <a:pos x="f373" y="f374"/>
              </a:cxn>
              <a:cxn ang="f167">
                <a:pos x="f375" y="f376"/>
              </a:cxn>
              <a:cxn ang="f167">
                <a:pos x="f377" y="f378"/>
              </a:cxn>
              <a:cxn ang="f167">
                <a:pos x="f379" y="f380"/>
              </a:cxn>
              <a:cxn ang="f167">
                <a:pos x="f381" y="f382"/>
              </a:cxn>
              <a:cxn ang="f167">
                <a:pos x="f383" y="f384"/>
              </a:cxn>
              <a:cxn ang="f167">
                <a:pos x="f385" y="f386"/>
              </a:cxn>
              <a:cxn ang="f167">
                <a:pos x="f387" y="f388"/>
              </a:cxn>
              <a:cxn ang="f167">
                <a:pos x="f318" y="f319"/>
              </a:cxn>
            </a:cxnLst>
            <a:rect l="f314" t="f317" r="f315" b="f316"/>
            <a:pathLst>
              <a:path w="3472060" h="825932">
                <a:moveTo>
                  <a:pt x="f8" y="f5"/>
                </a:moveTo>
                <a:lnTo>
                  <a:pt x="f6" y="f9"/>
                </a:lnTo>
                <a:lnTo>
                  <a:pt x="f6" y="f10"/>
                </a:lnTo>
                <a:lnTo>
                  <a:pt x="f11" y="f12"/>
                </a:lnTo>
                <a:cubicBezTo>
                  <a:pt x="f13" y="f14"/>
                  <a:pt x="f15" y="f16"/>
                  <a:pt x="f17" y="f18"/>
                </a:cubicBezTo>
                <a:cubicBezTo>
                  <a:pt x="f19" y="f20"/>
                  <a:pt x="f21" y="f22"/>
                  <a:pt x="f5" y="f23"/>
                </a:cubicBezTo>
                <a:lnTo>
                  <a:pt x="f24" y="f25"/>
                </a:lnTo>
                <a:lnTo>
                  <a:pt x="f2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43"/>
                </a:lnTo>
                <a:lnTo>
                  <a:pt x="f44" y="f45"/>
                </a:lnTo>
                <a:lnTo>
                  <a:pt x="f46" y="f47"/>
                </a:lnTo>
                <a:lnTo>
                  <a:pt x="f48" y="f49"/>
                </a:lnTo>
                <a:lnTo>
                  <a:pt x="f50" y="f51"/>
                </a:lnTo>
                <a:lnTo>
                  <a:pt x="f52" y="f53"/>
                </a:lnTo>
                <a:lnTo>
                  <a:pt x="f54" y="f55"/>
                </a:lnTo>
                <a:lnTo>
                  <a:pt x="f56" y="f57"/>
                </a:lnTo>
                <a:lnTo>
                  <a:pt x="f58" y="f59"/>
                </a:lnTo>
                <a:lnTo>
                  <a:pt x="f60" y="f61"/>
                </a:lnTo>
                <a:lnTo>
                  <a:pt x="f62" y="f63"/>
                </a:lnTo>
                <a:lnTo>
                  <a:pt x="f64" y="f65"/>
                </a:lnTo>
                <a:lnTo>
                  <a:pt x="f66" y="f67"/>
                </a:lnTo>
                <a:lnTo>
                  <a:pt x="f68" y="f69"/>
                </a:lnTo>
                <a:lnTo>
                  <a:pt x="f70" y="f71"/>
                </a:lnTo>
                <a:lnTo>
                  <a:pt x="f72" y="f73"/>
                </a:lnTo>
                <a:lnTo>
                  <a:pt x="f74" y="f75"/>
                </a:lnTo>
                <a:lnTo>
                  <a:pt x="f76" y="f77"/>
                </a:lnTo>
                <a:lnTo>
                  <a:pt x="f78" y="f79"/>
                </a:lnTo>
                <a:lnTo>
                  <a:pt x="f80" y="f81"/>
                </a:lnTo>
                <a:lnTo>
                  <a:pt x="f82" y="f83"/>
                </a:lnTo>
                <a:lnTo>
                  <a:pt x="f8" y="f5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cap="rnd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entury Gothic"/>
            </a:endParaRPr>
          </a:p>
        </p:txBody>
      </p:sp>
      <p:sp>
        <p:nvSpPr>
          <p:cNvPr id="5" name="Freeform: Shape 16">
            <a:extLst>
              <a:ext uri="{FF2B5EF4-FFF2-40B4-BE49-F238E27FC236}">
                <a16:creationId xmlns:a16="http://schemas.microsoft.com/office/drawing/2014/main" id="{4F332290-588F-44DB-9F9F-4757A6A25DCE}"/>
              </a:ext>
            </a:extLst>
          </p:cNvPr>
          <p:cNvSpPr>
            <a:spLocks noMove="1" noResize="1"/>
          </p:cNvSpPr>
          <p:nvPr/>
        </p:nvSpPr>
        <p:spPr>
          <a:xfrm>
            <a:off x="0" y="1762067"/>
            <a:ext cx="12192417" cy="509593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192417"/>
              <a:gd name="f7" fmla="val 5095933"/>
              <a:gd name="f8" fmla="val 71931"/>
              <a:gd name="f9" fmla="val 12261"/>
              <a:gd name="f10" fmla="val 282848"/>
              <a:gd name="f11" fmla="val 48343"/>
              <a:gd name="f12" fmla="val 436463"/>
              <a:gd name="f13" fmla="val 73565"/>
              <a:gd name="f14" fmla="val 619338"/>
              <a:gd name="f15" fmla="val 100188"/>
              <a:gd name="f16" fmla="val 836350"/>
              <a:gd name="f17" fmla="val 132066"/>
              <a:gd name="f18" fmla="val 1076527"/>
              <a:gd name="f19" fmla="val 165696"/>
              <a:gd name="f20" fmla="val 1347183"/>
              <a:gd name="f21" fmla="val 201077"/>
              <a:gd name="f22" fmla="val 1642222"/>
              <a:gd name="f23" fmla="val 238560"/>
              <a:gd name="f24" fmla="val 1962863"/>
              <a:gd name="f25" fmla="val 276043"/>
              <a:gd name="f26" fmla="val 2304231"/>
              <a:gd name="f27" fmla="val 314227"/>
              <a:gd name="f28" fmla="val 2672420"/>
              <a:gd name="f29" fmla="val 349608"/>
              <a:gd name="f30" fmla="val 3057677"/>
              <a:gd name="f31" fmla="val 383588"/>
              <a:gd name="f32" fmla="val 3464880"/>
              <a:gd name="f33" fmla="val 414415"/>
              <a:gd name="f34" fmla="val 3889151"/>
              <a:gd name="f35" fmla="val 443841"/>
              <a:gd name="f36" fmla="val 4331709"/>
              <a:gd name="f37" fmla="val 471515"/>
              <a:gd name="f38" fmla="val 4558475"/>
              <a:gd name="f39" fmla="val 481324"/>
              <a:gd name="f40" fmla="val 4790117"/>
              <a:gd name="f41" fmla="val 492183"/>
              <a:gd name="f42" fmla="val 5025417"/>
              <a:gd name="f43" fmla="val 502342"/>
              <a:gd name="f44" fmla="val 5261936"/>
              <a:gd name="f45" fmla="val 508998"/>
              <a:gd name="f46" fmla="val 5503331"/>
              <a:gd name="f47" fmla="val 514953"/>
              <a:gd name="f48" fmla="val 5747166"/>
              <a:gd name="f49" fmla="val 521259"/>
              <a:gd name="f50" fmla="val 5995876"/>
              <a:gd name="f51" fmla="val 525463"/>
              <a:gd name="f52" fmla="val 6247025"/>
              <a:gd name="f53" fmla="val 6500612"/>
              <a:gd name="f54" fmla="val 527565"/>
              <a:gd name="f55" fmla="val 6756638"/>
              <a:gd name="f56" fmla="val 7016321"/>
              <a:gd name="f57" fmla="val 7276004"/>
              <a:gd name="f58" fmla="val 517406"/>
              <a:gd name="f59" fmla="val 7539344"/>
              <a:gd name="f60" fmla="val 7805123"/>
              <a:gd name="f61" fmla="val 500241"/>
              <a:gd name="f62" fmla="val 8070902"/>
              <a:gd name="f63" fmla="val 490082"/>
              <a:gd name="f64" fmla="val 8339120"/>
              <a:gd name="f65" fmla="val 475719"/>
              <a:gd name="f66" fmla="val 8609775"/>
              <a:gd name="f67" fmla="val 458554"/>
              <a:gd name="f68" fmla="val 8881650"/>
              <a:gd name="f69" fmla="val 442089"/>
              <a:gd name="f70" fmla="val 9153525"/>
              <a:gd name="f71" fmla="val 421071"/>
              <a:gd name="f72" fmla="val 9429057"/>
              <a:gd name="f73" fmla="val 395849"/>
              <a:gd name="f74" fmla="val 9700932"/>
              <a:gd name="f75" fmla="val 370626"/>
              <a:gd name="f76" fmla="val 9977683"/>
              <a:gd name="f77" fmla="val 341551"/>
              <a:gd name="f78" fmla="val 10255654"/>
              <a:gd name="f79" fmla="val 309673"/>
              <a:gd name="f80" fmla="val 10529967"/>
              <a:gd name="f81" fmla="val 10807938"/>
              <a:gd name="f82" fmla="val 236809"/>
              <a:gd name="f83" fmla="val 11084689"/>
              <a:gd name="f84" fmla="val 194772"/>
              <a:gd name="f85" fmla="val 11362660"/>
              <a:gd name="f86" fmla="val 153085"/>
              <a:gd name="f87" fmla="val 11639411"/>
              <a:gd name="f88" fmla="val 104392"/>
              <a:gd name="f89" fmla="val 11914944"/>
              <a:gd name="f90" fmla="val 54648"/>
              <a:gd name="f91" fmla="val 12191695"/>
              <a:gd name="f92" fmla="val 2452"/>
              <a:gd name="f93" fmla="val 2162231"/>
              <a:gd name="f94" fmla="val 2791958"/>
              <a:gd name="f95" fmla="+- 0 0 -90"/>
              <a:gd name="f96" fmla="*/ f3 1 12192417"/>
              <a:gd name="f97" fmla="*/ f4 1 5095933"/>
              <a:gd name="f98" fmla="val f5"/>
              <a:gd name="f99" fmla="val f6"/>
              <a:gd name="f100" fmla="val f7"/>
              <a:gd name="f101" fmla="*/ f95 f0 1"/>
              <a:gd name="f102" fmla="+- f100 0 f98"/>
              <a:gd name="f103" fmla="+- f99 0 f98"/>
              <a:gd name="f104" fmla="*/ f101 1 f2"/>
              <a:gd name="f105" fmla="*/ f103 1 12192417"/>
              <a:gd name="f106" fmla="*/ f102 1 5095933"/>
              <a:gd name="f107" fmla="*/ 0 f103 1"/>
              <a:gd name="f108" fmla="*/ 0 f102 1"/>
              <a:gd name="f109" fmla="*/ 71931 f103 1"/>
              <a:gd name="f110" fmla="*/ 12261 f102 1"/>
              <a:gd name="f111" fmla="*/ 282848 f103 1"/>
              <a:gd name="f112" fmla="*/ 48343 f102 1"/>
              <a:gd name="f113" fmla="*/ 436463 f103 1"/>
              <a:gd name="f114" fmla="*/ 73565 f102 1"/>
              <a:gd name="f115" fmla="*/ 619338 f103 1"/>
              <a:gd name="f116" fmla="*/ 100188 f102 1"/>
              <a:gd name="f117" fmla="*/ 836350 f103 1"/>
              <a:gd name="f118" fmla="*/ 132066 f102 1"/>
              <a:gd name="f119" fmla="*/ 1076527 f103 1"/>
              <a:gd name="f120" fmla="*/ 165696 f102 1"/>
              <a:gd name="f121" fmla="*/ 1347183 f103 1"/>
              <a:gd name="f122" fmla="*/ 201077 f102 1"/>
              <a:gd name="f123" fmla="*/ 1642222 f103 1"/>
              <a:gd name="f124" fmla="*/ 238560 f102 1"/>
              <a:gd name="f125" fmla="*/ 1962863 f103 1"/>
              <a:gd name="f126" fmla="*/ 276043 f102 1"/>
              <a:gd name="f127" fmla="*/ 2304231 f103 1"/>
              <a:gd name="f128" fmla="*/ 314227 f102 1"/>
              <a:gd name="f129" fmla="*/ 2672420 f103 1"/>
              <a:gd name="f130" fmla="*/ 349608 f102 1"/>
              <a:gd name="f131" fmla="*/ 3057677 f103 1"/>
              <a:gd name="f132" fmla="*/ 383588 f102 1"/>
              <a:gd name="f133" fmla="*/ 3464880 f103 1"/>
              <a:gd name="f134" fmla="*/ 414415 f102 1"/>
              <a:gd name="f135" fmla="*/ 3889151 f103 1"/>
              <a:gd name="f136" fmla="*/ 443841 f102 1"/>
              <a:gd name="f137" fmla="*/ 4331709 f103 1"/>
              <a:gd name="f138" fmla="*/ 471515 f102 1"/>
              <a:gd name="f139" fmla="*/ 4558475 f103 1"/>
              <a:gd name="f140" fmla="*/ 481324 f102 1"/>
              <a:gd name="f141" fmla="*/ 4790117 f103 1"/>
              <a:gd name="f142" fmla="*/ 492183 f102 1"/>
              <a:gd name="f143" fmla="*/ 5025417 f103 1"/>
              <a:gd name="f144" fmla="*/ 502342 f102 1"/>
              <a:gd name="f145" fmla="*/ 5261936 f103 1"/>
              <a:gd name="f146" fmla="*/ 508998 f102 1"/>
              <a:gd name="f147" fmla="*/ 5503331 f103 1"/>
              <a:gd name="f148" fmla="*/ 514953 f102 1"/>
              <a:gd name="f149" fmla="*/ 5747166 f103 1"/>
              <a:gd name="f150" fmla="*/ 521259 f102 1"/>
              <a:gd name="f151" fmla="*/ 5995876 f103 1"/>
              <a:gd name="f152" fmla="*/ 525463 f102 1"/>
              <a:gd name="f153" fmla="*/ 6247025 f103 1"/>
              <a:gd name="f154" fmla="*/ 6500612 f103 1"/>
              <a:gd name="f155" fmla="*/ 527565 f102 1"/>
              <a:gd name="f156" fmla="*/ 6756638 f103 1"/>
              <a:gd name="f157" fmla="*/ 7016321 f103 1"/>
              <a:gd name="f158" fmla="*/ 7276004 f103 1"/>
              <a:gd name="f159" fmla="*/ 517406 f102 1"/>
              <a:gd name="f160" fmla="*/ 7539344 f103 1"/>
              <a:gd name="f161" fmla="*/ 7805123 f103 1"/>
              <a:gd name="f162" fmla="*/ 500241 f102 1"/>
              <a:gd name="f163" fmla="*/ 8070902 f103 1"/>
              <a:gd name="f164" fmla="*/ 490082 f102 1"/>
              <a:gd name="f165" fmla="*/ 8339120 f103 1"/>
              <a:gd name="f166" fmla="*/ 475719 f102 1"/>
              <a:gd name="f167" fmla="*/ 8609775 f103 1"/>
              <a:gd name="f168" fmla="*/ 458554 f102 1"/>
              <a:gd name="f169" fmla="*/ 8881650 f103 1"/>
              <a:gd name="f170" fmla="*/ 442089 f102 1"/>
              <a:gd name="f171" fmla="*/ 9153525 f103 1"/>
              <a:gd name="f172" fmla="*/ 421071 f102 1"/>
              <a:gd name="f173" fmla="*/ 9429057 f103 1"/>
              <a:gd name="f174" fmla="*/ 395849 f102 1"/>
              <a:gd name="f175" fmla="*/ 9700932 f103 1"/>
              <a:gd name="f176" fmla="*/ 370626 f102 1"/>
              <a:gd name="f177" fmla="*/ 9977683 f103 1"/>
              <a:gd name="f178" fmla="*/ 341551 f102 1"/>
              <a:gd name="f179" fmla="*/ 10255654 f103 1"/>
              <a:gd name="f180" fmla="*/ 309673 f102 1"/>
              <a:gd name="f181" fmla="*/ 10529967 f103 1"/>
              <a:gd name="f182" fmla="*/ 10807938 f103 1"/>
              <a:gd name="f183" fmla="*/ 236809 f102 1"/>
              <a:gd name="f184" fmla="*/ 11084689 f103 1"/>
              <a:gd name="f185" fmla="*/ 194772 f102 1"/>
              <a:gd name="f186" fmla="*/ 11362660 f103 1"/>
              <a:gd name="f187" fmla="*/ 153085 f102 1"/>
              <a:gd name="f188" fmla="*/ 11639411 f103 1"/>
              <a:gd name="f189" fmla="*/ 104392 f102 1"/>
              <a:gd name="f190" fmla="*/ 11914944 f103 1"/>
              <a:gd name="f191" fmla="*/ 54648 f102 1"/>
              <a:gd name="f192" fmla="*/ 12191695 f103 1"/>
              <a:gd name="f193" fmla="*/ 2452 f102 1"/>
              <a:gd name="f194" fmla="*/ 2162231 f102 1"/>
              <a:gd name="f195" fmla="*/ 12192417 f103 1"/>
              <a:gd name="f196" fmla="*/ 5095933 f102 1"/>
              <a:gd name="f197" fmla="*/ 2791958 f102 1"/>
              <a:gd name="f198" fmla="+- f104 0 f1"/>
              <a:gd name="f199" fmla="*/ f107 1 12192417"/>
              <a:gd name="f200" fmla="*/ f108 1 5095933"/>
              <a:gd name="f201" fmla="*/ f109 1 12192417"/>
              <a:gd name="f202" fmla="*/ f110 1 5095933"/>
              <a:gd name="f203" fmla="*/ f111 1 12192417"/>
              <a:gd name="f204" fmla="*/ f112 1 5095933"/>
              <a:gd name="f205" fmla="*/ f113 1 12192417"/>
              <a:gd name="f206" fmla="*/ f114 1 5095933"/>
              <a:gd name="f207" fmla="*/ f115 1 12192417"/>
              <a:gd name="f208" fmla="*/ f116 1 5095933"/>
              <a:gd name="f209" fmla="*/ f117 1 12192417"/>
              <a:gd name="f210" fmla="*/ f118 1 5095933"/>
              <a:gd name="f211" fmla="*/ f119 1 12192417"/>
              <a:gd name="f212" fmla="*/ f120 1 5095933"/>
              <a:gd name="f213" fmla="*/ f121 1 12192417"/>
              <a:gd name="f214" fmla="*/ f122 1 5095933"/>
              <a:gd name="f215" fmla="*/ f123 1 12192417"/>
              <a:gd name="f216" fmla="*/ f124 1 5095933"/>
              <a:gd name="f217" fmla="*/ f125 1 12192417"/>
              <a:gd name="f218" fmla="*/ f126 1 5095933"/>
              <a:gd name="f219" fmla="*/ f127 1 12192417"/>
              <a:gd name="f220" fmla="*/ f128 1 5095933"/>
              <a:gd name="f221" fmla="*/ f129 1 12192417"/>
              <a:gd name="f222" fmla="*/ f130 1 5095933"/>
              <a:gd name="f223" fmla="*/ f131 1 12192417"/>
              <a:gd name="f224" fmla="*/ f132 1 5095933"/>
              <a:gd name="f225" fmla="*/ f133 1 12192417"/>
              <a:gd name="f226" fmla="*/ f134 1 5095933"/>
              <a:gd name="f227" fmla="*/ f135 1 12192417"/>
              <a:gd name="f228" fmla="*/ f136 1 5095933"/>
              <a:gd name="f229" fmla="*/ f137 1 12192417"/>
              <a:gd name="f230" fmla="*/ f138 1 5095933"/>
              <a:gd name="f231" fmla="*/ f139 1 12192417"/>
              <a:gd name="f232" fmla="*/ f140 1 5095933"/>
              <a:gd name="f233" fmla="*/ f141 1 12192417"/>
              <a:gd name="f234" fmla="*/ f142 1 5095933"/>
              <a:gd name="f235" fmla="*/ f143 1 12192417"/>
              <a:gd name="f236" fmla="*/ f144 1 5095933"/>
              <a:gd name="f237" fmla="*/ f145 1 12192417"/>
              <a:gd name="f238" fmla="*/ f146 1 5095933"/>
              <a:gd name="f239" fmla="*/ f147 1 12192417"/>
              <a:gd name="f240" fmla="*/ f148 1 5095933"/>
              <a:gd name="f241" fmla="*/ f149 1 12192417"/>
              <a:gd name="f242" fmla="*/ f150 1 5095933"/>
              <a:gd name="f243" fmla="*/ f151 1 12192417"/>
              <a:gd name="f244" fmla="*/ f152 1 5095933"/>
              <a:gd name="f245" fmla="*/ f153 1 12192417"/>
              <a:gd name="f246" fmla="*/ f154 1 12192417"/>
              <a:gd name="f247" fmla="*/ f155 1 5095933"/>
              <a:gd name="f248" fmla="*/ f156 1 12192417"/>
              <a:gd name="f249" fmla="*/ f157 1 12192417"/>
              <a:gd name="f250" fmla="*/ f158 1 12192417"/>
              <a:gd name="f251" fmla="*/ f159 1 5095933"/>
              <a:gd name="f252" fmla="*/ f160 1 12192417"/>
              <a:gd name="f253" fmla="*/ f161 1 12192417"/>
              <a:gd name="f254" fmla="*/ f162 1 5095933"/>
              <a:gd name="f255" fmla="*/ f163 1 12192417"/>
              <a:gd name="f256" fmla="*/ f164 1 5095933"/>
              <a:gd name="f257" fmla="*/ f165 1 12192417"/>
              <a:gd name="f258" fmla="*/ f166 1 5095933"/>
              <a:gd name="f259" fmla="*/ f167 1 12192417"/>
              <a:gd name="f260" fmla="*/ f168 1 5095933"/>
              <a:gd name="f261" fmla="*/ f169 1 12192417"/>
              <a:gd name="f262" fmla="*/ f170 1 5095933"/>
              <a:gd name="f263" fmla="*/ f171 1 12192417"/>
              <a:gd name="f264" fmla="*/ f172 1 5095933"/>
              <a:gd name="f265" fmla="*/ f173 1 12192417"/>
              <a:gd name="f266" fmla="*/ f174 1 5095933"/>
              <a:gd name="f267" fmla="*/ f175 1 12192417"/>
              <a:gd name="f268" fmla="*/ f176 1 5095933"/>
              <a:gd name="f269" fmla="*/ f177 1 12192417"/>
              <a:gd name="f270" fmla="*/ f178 1 5095933"/>
              <a:gd name="f271" fmla="*/ f179 1 12192417"/>
              <a:gd name="f272" fmla="*/ f180 1 5095933"/>
              <a:gd name="f273" fmla="*/ f181 1 12192417"/>
              <a:gd name="f274" fmla="*/ f182 1 12192417"/>
              <a:gd name="f275" fmla="*/ f183 1 5095933"/>
              <a:gd name="f276" fmla="*/ f184 1 12192417"/>
              <a:gd name="f277" fmla="*/ f185 1 5095933"/>
              <a:gd name="f278" fmla="*/ f186 1 12192417"/>
              <a:gd name="f279" fmla="*/ f187 1 5095933"/>
              <a:gd name="f280" fmla="*/ f188 1 12192417"/>
              <a:gd name="f281" fmla="*/ f189 1 5095933"/>
              <a:gd name="f282" fmla="*/ f190 1 12192417"/>
              <a:gd name="f283" fmla="*/ f191 1 5095933"/>
              <a:gd name="f284" fmla="*/ f192 1 12192417"/>
              <a:gd name="f285" fmla="*/ f193 1 5095933"/>
              <a:gd name="f286" fmla="*/ f194 1 5095933"/>
              <a:gd name="f287" fmla="*/ f195 1 12192417"/>
              <a:gd name="f288" fmla="*/ f196 1 5095933"/>
              <a:gd name="f289" fmla="*/ f197 1 5095933"/>
              <a:gd name="f290" fmla="*/ f98 1 f105"/>
              <a:gd name="f291" fmla="*/ f99 1 f105"/>
              <a:gd name="f292" fmla="*/ f98 1 f106"/>
              <a:gd name="f293" fmla="*/ f100 1 f106"/>
              <a:gd name="f294" fmla="*/ f199 1 f105"/>
              <a:gd name="f295" fmla="*/ f200 1 f106"/>
              <a:gd name="f296" fmla="*/ f201 1 f105"/>
              <a:gd name="f297" fmla="*/ f202 1 f106"/>
              <a:gd name="f298" fmla="*/ f203 1 f105"/>
              <a:gd name="f299" fmla="*/ f204 1 f106"/>
              <a:gd name="f300" fmla="*/ f205 1 f105"/>
              <a:gd name="f301" fmla="*/ f206 1 f106"/>
              <a:gd name="f302" fmla="*/ f207 1 f105"/>
              <a:gd name="f303" fmla="*/ f208 1 f106"/>
              <a:gd name="f304" fmla="*/ f209 1 f105"/>
              <a:gd name="f305" fmla="*/ f210 1 f106"/>
              <a:gd name="f306" fmla="*/ f211 1 f105"/>
              <a:gd name="f307" fmla="*/ f212 1 f106"/>
              <a:gd name="f308" fmla="*/ f213 1 f105"/>
              <a:gd name="f309" fmla="*/ f214 1 f106"/>
              <a:gd name="f310" fmla="*/ f215 1 f105"/>
              <a:gd name="f311" fmla="*/ f216 1 f106"/>
              <a:gd name="f312" fmla="*/ f217 1 f105"/>
              <a:gd name="f313" fmla="*/ f218 1 f106"/>
              <a:gd name="f314" fmla="*/ f219 1 f105"/>
              <a:gd name="f315" fmla="*/ f220 1 f106"/>
              <a:gd name="f316" fmla="*/ f221 1 f105"/>
              <a:gd name="f317" fmla="*/ f222 1 f106"/>
              <a:gd name="f318" fmla="*/ f223 1 f105"/>
              <a:gd name="f319" fmla="*/ f224 1 f106"/>
              <a:gd name="f320" fmla="*/ f225 1 f105"/>
              <a:gd name="f321" fmla="*/ f226 1 f106"/>
              <a:gd name="f322" fmla="*/ f227 1 f105"/>
              <a:gd name="f323" fmla="*/ f228 1 f106"/>
              <a:gd name="f324" fmla="*/ f229 1 f105"/>
              <a:gd name="f325" fmla="*/ f230 1 f106"/>
              <a:gd name="f326" fmla="*/ f231 1 f105"/>
              <a:gd name="f327" fmla="*/ f232 1 f106"/>
              <a:gd name="f328" fmla="*/ f233 1 f105"/>
              <a:gd name="f329" fmla="*/ f234 1 f106"/>
              <a:gd name="f330" fmla="*/ f235 1 f105"/>
              <a:gd name="f331" fmla="*/ f236 1 f106"/>
              <a:gd name="f332" fmla="*/ f237 1 f105"/>
              <a:gd name="f333" fmla="*/ f238 1 f106"/>
              <a:gd name="f334" fmla="*/ f239 1 f105"/>
              <a:gd name="f335" fmla="*/ f240 1 f106"/>
              <a:gd name="f336" fmla="*/ f241 1 f105"/>
              <a:gd name="f337" fmla="*/ f242 1 f106"/>
              <a:gd name="f338" fmla="*/ f243 1 f105"/>
              <a:gd name="f339" fmla="*/ f244 1 f106"/>
              <a:gd name="f340" fmla="*/ f245 1 f105"/>
              <a:gd name="f341" fmla="*/ f246 1 f105"/>
              <a:gd name="f342" fmla="*/ f247 1 f106"/>
              <a:gd name="f343" fmla="*/ f248 1 f105"/>
              <a:gd name="f344" fmla="*/ f249 1 f105"/>
              <a:gd name="f345" fmla="*/ f250 1 f105"/>
              <a:gd name="f346" fmla="*/ f251 1 f106"/>
              <a:gd name="f347" fmla="*/ f252 1 f105"/>
              <a:gd name="f348" fmla="*/ f253 1 f105"/>
              <a:gd name="f349" fmla="*/ f254 1 f106"/>
              <a:gd name="f350" fmla="*/ f255 1 f105"/>
              <a:gd name="f351" fmla="*/ f256 1 f106"/>
              <a:gd name="f352" fmla="*/ f257 1 f105"/>
              <a:gd name="f353" fmla="*/ f258 1 f106"/>
              <a:gd name="f354" fmla="*/ f259 1 f105"/>
              <a:gd name="f355" fmla="*/ f260 1 f106"/>
              <a:gd name="f356" fmla="*/ f261 1 f105"/>
              <a:gd name="f357" fmla="*/ f262 1 f106"/>
              <a:gd name="f358" fmla="*/ f263 1 f105"/>
              <a:gd name="f359" fmla="*/ f264 1 f106"/>
              <a:gd name="f360" fmla="*/ f265 1 f105"/>
              <a:gd name="f361" fmla="*/ f266 1 f106"/>
              <a:gd name="f362" fmla="*/ f267 1 f105"/>
              <a:gd name="f363" fmla="*/ f268 1 f106"/>
              <a:gd name="f364" fmla="*/ f269 1 f105"/>
              <a:gd name="f365" fmla="*/ f270 1 f106"/>
              <a:gd name="f366" fmla="*/ f271 1 f105"/>
              <a:gd name="f367" fmla="*/ f272 1 f106"/>
              <a:gd name="f368" fmla="*/ f273 1 f105"/>
              <a:gd name="f369" fmla="*/ f274 1 f105"/>
              <a:gd name="f370" fmla="*/ f275 1 f106"/>
              <a:gd name="f371" fmla="*/ f276 1 f105"/>
              <a:gd name="f372" fmla="*/ f277 1 f106"/>
              <a:gd name="f373" fmla="*/ f278 1 f105"/>
              <a:gd name="f374" fmla="*/ f279 1 f106"/>
              <a:gd name="f375" fmla="*/ f280 1 f105"/>
              <a:gd name="f376" fmla="*/ f281 1 f106"/>
              <a:gd name="f377" fmla="*/ f282 1 f105"/>
              <a:gd name="f378" fmla="*/ f283 1 f106"/>
              <a:gd name="f379" fmla="*/ f284 1 f105"/>
              <a:gd name="f380" fmla="*/ f285 1 f106"/>
              <a:gd name="f381" fmla="*/ f286 1 f106"/>
              <a:gd name="f382" fmla="*/ f287 1 f105"/>
              <a:gd name="f383" fmla="*/ f288 1 f106"/>
              <a:gd name="f384" fmla="*/ f289 1 f106"/>
              <a:gd name="f385" fmla="*/ f290 f96 1"/>
              <a:gd name="f386" fmla="*/ f291 f96 1"/>
              <a:gd name="f387" fmla="*/ f293 f97 1"/>
              <a:gd name="f388" fmla="*/ f292 f97 1"/>
              <a:gd name="f389" fmla="*/ f294 f96 1"/>
              <a:gd name="f390" fmla="*/ f295 f97 1"/>
              <a:gd name="f391" fmla="*/ f296 f96 1"/>
              <a:gd name="f392" fmla="*/ f297 f97 1"/>
              <a:gd name="f393" fmla="*/ f298 f96 1"/>
              <a:gd name="f394" fmla="*/ f299 f97 1"/>
              <a:gd name="f395" fmla="*/ f300 f96 1"/>
              <a:gd name="f396" fmla="*/ f301 f97 1"/>
              <a:gd name="f397" fmla="*/ f302 f96 1"/>
              <a:gd name="f398" fmla="*/ f303 f97 1"/>
              <a:gd name="f399" fmla="*/ f304 f96 1"/>
              <a:gd name="f400" fmla="*/ f305 f97 1"/>
              <a:gd name="f401" fmla="*/ f306 f96 1"/>
              <a:gd name="f402" fmla="*/ f307 f97 1"/>
              <a:gd name="f403" fmla="*/ f308 f96 1"/>
              <a:gd name="f404" fmla="*/ f309 f97 1"/>
              <a:gd name="f405" fmla="*/ f310 f96 1"/>
              <a:gd name="f406" fmla="*/ f311 f97 1"/>
              <a:gd name="f407" fmla="*/ f312 f96 1"/>
              <a:gd name="f408" fmla="*/ f313 f97 1"/>
              <a:gd name="f409" fmla="*/ f314 f96 1"/>
              <a:gd name="f410" fmla="*/ f315 f97 1"/>
              <a:gd name="f411" fmla="*/ f316 f96 1"/>
              <a:gd name="f412" fmla="*/ f317 f97 1"/>
              <a:gd name="f413" fmla="*/ f318 f96 1"/>
              <a:gd name="f414" fmla="*/ f319 f97 1"/>
              <a:gd name="f415" fmla="*/ f320 f96 1"/>
              <a:gd name="f416" fmla="*/ f321 f97 1"/>
              <a:gd name="f417" fmla="*/ f322 f96 1"/>
              <a:gd name="f418" fmla="*/ f323 f97 1"/>
              <a:gd name="f419" fmla="*/ f324 f96 1"/>
              <a:gd name="f420" fmla="*/ f325 f97 1"/>
              <a:gd name="f421" fmla="*/ f326 f96 1"/>
              <a:gd name="f422" fmla="*/ f327 f97 1"/>
              <a:gd name="f423" fmla="*/ f328 f96 1"/>
              <a:gd name="f424" fmla="*/ f329 f97 1"/>
              <a:gd name="f425" fmla="*/ f330 f96 1"/>
              <a:gd name="f426" fmla="*/ f331 f97 1"/>
              <a:gd name="f427" fmla="*/ f332 f96 1"/>
              <a:gd name="f428" fmla="*/ f333 f97 1"/>
              <a:gd name="f429" fmla="*/ f334 f96 1"/>
              <a:gd name="f430" fmla="*/ f335 f97 1"/>
              <a:gd name="f431" fmla="*/ f336 f96 1"/>
              <a:gd name="f432" fmla="*/ f337 f97 1"/>
              <a:gd name="f433" fmla="*/ f338 f96 1"/>
              <a:gd name="f434" fmla="*/ f339 f97 1"/>
              <a:gd name="f435" fmla="*/ f340 f96 1"/>
              <a:gd name="f436" fmla="*/ f341 f96 1"/>
              <a:gd name="f437" fmla="*/ f342 f97 1"/>
              <a:gd name="f438" fmla="*/ f343 f96 1"/>
              <a:gd name="f439" fmla="*/ f344 f96 1"/>
              <a:gd name="f440" fmla="*/ f345 f96 1"/>
              <a:gd name="f441" fmla="*/ f346 f97 1"/>
              <a:gd name="f442" fmla="*/ f347 f96 1"/>
              <a:gd name="f443" fmla="*/ f348 f96 1"/>
              <a:gd name="f444" fmla="*/ f349 f97 1"/>
              <a:gd name="f445" fmla="*/ f350 f96 1"/>
              <a:gd name="f446" fmla="*/ f351 f97 1"/>
              <a:gd name="f447" fmla="*/ f352 f96 1"/>
              <a:gd name="f448" fmla="*/ f353 f97 1"/>
              <a:gd name="f449" fmla="*/ f354 f96 1"/>
              <a:gd name="f450" fmla="*/ f355 f97 1"/>
              <a:gd name="f451" fmla="*/ f356 f96 1"/>
              <a:gd name="f452" fmla="*/ f357 f97 1"/>
              <a:gd name="f453" fmla="*/ f358 f96 1"/>
              <a:gd name="f454" fmla="*/ f359 f97 1"/>
              <a:gd name="f455" fmla="*/ f360 f96 1"/>
              <a:gd name="f456" fmla="*/ f361 f97 1"/>
              <a:gd name="f457" fmla="*/ f362 f96 1"/>
              <a:gd name="f458" fmla="*/ f363 f97 1"/>
              <a:gd name="f459" fmla="*/ f364 f96 1"/>
              <a:gd name="f460" fmla="*/ f365 f97 1"/>
              <a:gd name="f461" fmla="*/ f366 f96 1"/>
              <a:gd name="f462" fmla="*/ f367 f97 1"/>
              <a:gd name="f463" fmla="*/ f368 f96 1"/>
              <a:gd name="f464" fmla="*/ f369 f96 1"/>
              <a:gd name="f465" fmla="*/ f370 f97 1"/>
              <a:gd name="f466" fmla="*/ f371 f96 1"/>
              <a:gd name="f467" fmla="*/ f372 f97 1"/>
              <a:gd name="f468" fmla="*/ f373 f96 1"/>
              <a:gd name="f469" fmla="*/ f374 f97 1"/>
              <a:gd name="f470" fmla="*/ f375 f96 1"/>
              <a:gd name="f471" fmla="*/ f376 f97 1"/>
              <a:gd name="f472" fmla="*/ f377 f96 1"/>
              <a:gd name="f473" fmla="*/ f378 f97 1"/>
              <a:gd name="f474" fmla="*/ f379 f96 1"/>
              <a:gd name="f475" fmla="*/ f380 f97 1"/>
              <a:gd name="f476" fmla="*/ f381 f97 1"/>
              <a:gd name="f477" fmla="*/ f382 f96 1"/>
              <a:gd name="f478" fmla="*/ f383 f97 1"/>
              <a:gd name="f479" fmla="*/ f384 f9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98">
                <a:pos x="f389" y="f390"/>
              </a:cxn>
              <a:cxn ang="f198">
                <a:pos x="f391" y="f392"/>
              </a:cxn>
              <a:cxn ang="f198">
                <a:pos x="f393" y="f394"/>
              </a:cxn>
              <a:cxn ang="f198">
                <a:pos x="f395" y="f396"/>
              </a:cxn>
              <a:cxn ang="f198">
                <a:pos x="f397" y="f398"/>
              </a:cxn>
              <a:cxn ang="f198">
                <a:pos x="f399" y="f400"/>
              </a:cxn>
              <a:cxn ang="f198">
                <a:pos x="f401" y="f402"/>
              </a:cxn>
              <a:cxn ang="f198">
                <a:pos x="f403" y="f404"/>
              </a:cxn>
              <a:cxn ang="f198">
                <a:pos x="f405" y="f406"/>
              </a:cxn>
              <a:cxn ang="f198">
                <a:pos x="f407" y="f408"/>
              </a:cxn>
              <a:cxn ang="f198">
                <a:pos x="f409" y="f410"/>
              </a:cxn>
              <a:cxn ang="f198">
                <a:pos x="f411" y="f412"/>
              </a:cxn>
              <a:cxn ang="f198">
                <a:pos x="f413" y="f414"/>
              </a:cxn>
              <a:cxn ang="f198">
                <a:pos x="f415" y="f416"/>
              </a:cxn>
              <a:cxn ang="f198">
                <a:pos x="f417" y="f418"/>
              </a:cxn>
              <a:cxn ang="f198">
                <a:pos x="f419" y="f420"/>
              </a:cxn>
              <a:cxn ang="f198">
                <a:pos x="f421" y="f422"/>
              </a:cxn>
              <a:cxn ang="f198">
                <a:pos x="f423" y="f424"/>
              </a:cxn>
              <a:cxn ang="f198">
                <a:pos x="f425" y="f426"/>
              </a:cxn>
              <a:cxn ang="f198">
                <a:pos x="f427" y="f428"/>
              </a:cxn>
              <a:cxn ang="f198">
                <a:pos x="f429" y="f430"/>
              </a:cxn>
              <a:cxn ang="f198">
                <a:pos x="f431" y="f432"/>
              </a:cxn>
              <a:cxn ang="f198">
                <a:pos x="f433" y="f434"/>
              </a:cxn>
              <a:cxn ang="f198">
                <a:pos x="f435" y="f434"/>
              </a:cxn>
              <a:cxn ang="f198">
                <a:pos x="f436" y="f437"/>
              </a:cxn>
              <a:cxn ang="f198">
                <a:pos x="f438" y="f434"/>
              </a:cxn>
              <a:cxn ang="f198">
                <a:pos x="f439" y="f432"/>
              </a:cxn>
              <a:cxn ang="f198">
                <a:pos x="f440" y="f441"/>
              </a:cxn>
              <a:cxn ang="f198">
                <a:pos x="f442" y="f428"/>
              </a:cxn>
              <a:cxn ang="f198">
                <a:pos x="f443" y="f444"/>
              </a:cxn>
              <a:cxn ang="f198">
                <a:pos x="f445" y="f446"/>
              </a:cxn>
              <a:cxn ang="f198">
                <a:pos x="f447" y="f448"/>
              </a:cxn>
              <a:cxn ang="f198">
                <a:pos x="f449" y="f450"/>
              </a:cxn>
              <a:cxn ang="f198">
                <a:pos x="f451" y="f452"/>
              </a:cxn>
              <a:cxn ang="f198">
                <a:pos x="f453" y="f454"/>
              </a:cxn>
              <a:cxn ang="f198">
                <a:pos x="f455" y="f456"/>
              </a:cxn>
              <a:cxn ang="f198">
                <a:pos x="f457" y="f458"/>
              </a:cxn>
              <a:cxn ang="f198">
                <a:pos x="f459" y="f460"/>
              </a:cxn>
              <a:cxn ang="f198">
                <a:pos x="f461" y="f462"/>
              </a:cxn>
              <a:cxn ang="f198">
                <a:pos x="f463" y="f408"/>
              </a:cxn>
              <a:cxn ang="f198">
                <a:pos x="f464" y="f465"/>
              </a:cxn>
              <a:cxn ang="f198">
                <a:pos x="f466" y="f467"/>
              </a:cxn>
              <a:cxn ang="f198">
                <a:pos x="f468" y="f469"/>
              </a:cxn>
              <a:cxn ang="f198">
                <a:pos x="f470" y="f471"/>
              </a:cxn>
              <a:cxn ang="f198">
                <a:pos x="f472" y="f473"/>
              </a:cxn>
              <a:cxn ang="f198">
                <a:pos x="f474" y="f475"/>
              </a:cxn>
              <a:cxn ang="f198">
                <a:pos x="f474" y="f476"/>
              </a:cxn>
              <a:cxn ang="f198">
                <a:pos x="f477" y="f476"/>
              </a:cxn>
              <a:cxn ang="f198">
                <a:pos x="f477" y="f478"/>
              </a:cxn>
              <a:cxn ang="f198">
                <a:pos x="f389" y="f478"/>
              </a:cxn>
              <a:cxn ang="f198">
                <a:pos x="f389" y="f479"/>
              </a:cxn>
              <a:cxn ang="f198">
                <a:pos x="f389" y="f476"/>
              </a:cxn>
            </a:cxnLst>
            <a:rect l="f385" t="f388" r="f386" b="f387"/>
            <a:pathLst>
              <a:path w="12192417" h="5095933">
                <a:moveTo>
                  <a:pt x="f5" y="f5"/>
                </a:moveTo>
                <a:lnTo>
                  <a:pt x="f8" y="f9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43"/>
                </a:lnTo>
                <a:lnTo>
                  <a:pt x="f44" y="f45"/>
                </a:lnTo>
                <a:lnTo>
                  <a:pt x="f46" y="f47"/>
                </a:lnTo>
                <a:lnTo>
                  <a:pt x="f48" y="f49"/>
                </a:lnTo>
                <a:lnTo>
                  <a:pt x="f50" y="f51"/>
                </a:lnTo>
                <a:lnTo>
                  <a:pt x="f52" y="f51"/>
                </a:lnTo>
                <a:lnTo>
                  <a:pt x="f53" y="f54"/>
                </a:lnTo>
                <a:lnTo>
                  <a:pt x="f55" y="f51"/>
                </a:lnTo>
                <a:lnTo>
                  <a:pt x="f56" y="f49"/>
                </a:lnTo>
                <a:lnTo>
                  <a:pt x="f57" y="f58"/>
                </a:lnTo>
                <a:lnTo>
                  <a:pt x="f59" y="f45"/>
                </a:lnTo>
                <a:lnTo>
                  <a:pt x="f60" y="f61"/>
                </a:lnTo>
                <a:lnTo>
                  <a:pt x="f62" y="f63"/>
                </a:lnTo>
                <a:lnTo>
                  <a:pt x="f64" y="f65"/>
                </a:lnTo>
                <a:lnTo>
                  <a:pt x="f66" y="f67"/>
                </a:lnTo>
                <a:lnTo>
                  <a:pt x="f68" y="f69"/>
                </a:lnTo>
                <a:lnTo>
                  <a:pt x="f70" y="f71"/>
                </a:lnTo>
                <a:lnTo>
                  <a:pt x="f72" y="f73"/>
                </a:lnTo>
                <a:lnTo>
                  <a:pt x="f74" y="f75"/>
                </a:lnTo>
                <a:lnTo>
                  <a:pt x="f76" y="f77"/>
                </a:lnTo>
                <a:lnTo>
                  <a:pt x="f78" y="f79"/>
                </a:lnTo>
                <a:lnTo>
                  <a:pt x="f80" y="f25"/>
                </a:lnTo>
                <a:lnTo>
                  <a:pt x="f81" y="f82"/>
                </a:lnTo>
                <a:lnTo>
                  <a:pt x="f83" y="f84"/>
                </a:lnTo>
                <a:lnTo>
                  <a:pt x="f85" y="f86"/>
                </a:lnTo>
                <a:lnTo>
                  <a:pt x="f87" y="f88"/>
                </a:lnTo>
                <a:lnTo>
                  <a:pt x="f89" y="f90"/>
                </a:lnTo>
                <a:lnTo>
                  <a:pt x="f91" y="f92"/>
                </a:lnTo>
                <a:lnTo>
                  <a:pt x="f91" y="f93"/>
                </a:lnTo>
                <a:lnTo>
                  <a:pt x="f6" y="f93"/>
                </a:lnTo>
                <a:lnTo>
                  <a:pt x="f6" y="f7"/>
                </a:lnTo>
                <a:lnTo>
                  <a:pt x="f5" y="f7"/>
                </a:lnTo>
                <a:lnTo>
                  <a:pt x="f5" y="f94"/>
                </a:lnTo>
                <a:lnTo>
                  <a:pt x="f5" y="f93"/>
                </a:lnTo>
                <a:close/>
              </a:path>
            </a:pathLst>
          </a:custGeom>
          <a:solidFill>
            <a:srgbClr val="FFFFFF"/>
          </a:solidFill>
          <a:ln cap="rnd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es-E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FD5013-D104-4F90-A606-DA13D3D46A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8931" y="629262"/>
            <a:ext cx="9252155" cy="1016657"/>
          </a:xfrm>
        </p:spPr>
        <p:txBody>
          <a:bodyPr>
            <a:normAutofit/>
          </a:bodyPr>
          <a:lstStyle/>
          <a:p>
            <a:pPr lvl="0"/>
            <a:r>
              <a:rPr lang="es-ES"/>
              <a:t>Components necessaris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E38E78A6-C29C-4947-BB5F-398B070CB48E}"/>
              </a:ext>
            </a:extLst>
          </p:cNvPr>
          <p:cNvSpPr txBox="1"/>
          <p:nvPr/>
        </p:nvSpPr>
        <p:spPr>
          <a:xfrm>
            <a:off x="648931" y="4208931"/>
            <a:ext cx="2265139" cy="36933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entury Gothic"/>
              </a:rPr>
              <a:t>LED</a:t>
            </a: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3A382DFF-78AF-4AF7-804D-7EDCC823C158}"/>
              </a:ext>
            </a:extLst>
          </p:cNvPr>
          <p:cNvSpPr txBox="1"/>
          <p:nvPr/>
        </p:nvSpPr>
        <p:spPr>
          <a:xfrm>
            <a:off x="5473961" y="4794750"/>
            <a:ext cx="2344457" cy="36933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entury Gothic"/>
              </a:rPr>
              <a:t>Protoboard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entury Gothic"/>
            </a:endParaRPr>
          </a:p>
        </p:txBody>
      </p:sp>
      <p:pic>
        <p:nvPicPr>
          <p:cNvPr id="11" name="Picture 14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C6594CAD-B47C-40AC-8A20-AD8617E58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522" y="4207512"/>
            <a:ext cx="2344457" cy="1875565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12" name="TextBox 15">
            <a:extLst>
              <a:ext uri="{FF2B5EF4-FFF2-40B4-BE49-F238E27FC236}">
                <a16:creationId xmlns:a16="http://schemas.microsoft.com/office/drawing/2014/main" id="{E099DEF5-0CC9-452C-8AC6-B623C508ED6A}"/>
              </a:ext>
            </a:extLst>
          </p:cNvPr>
          <p:cNvSpPr txBox="1"/>
          <p:nvPr/>
        </p:nvSpPr>
        <p:spPr>
          <a:xfrm>
            <a:off x="2845521" y="6083077"/>
            <a:ext cx="2344457" cy="36933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entury Gothic"/>
              </a:rPr>
              <a:t>Resistències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entury Gothic"/>
            </a:endParaRPr>
          </a:p>
        </p:txBody>
      </p:sp>
      <p:pic>
        <p:nvPicPr>
          <p:cNvPr id="1028" name="Picture 4" descr="Picture of Required Tools">
            <a:extLst>
              <a:ext uri="{FF2B5EF4-FFF2-40B4-BE49-F238E27FC236}">
                <a16:creationId xmlns:a16="http://schemas.microsoft.com/office/drawing/2014/main" id="{7B6331F3-5931-4937-8DF3-28735F35B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645" y="2622371"/>
            <a:ext cx="2564773" cy="205480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cture of Required Tools">
            <a:extLst>
              <a:ext uri="{FF2B5EF4-FFF2-40B4-BE49-F238E27FC236}">
                <a16:creationId xmlns:a16="http://schemas.microsoft.com/office/drawing/2014/main" id="{A8CEA427-BFB1-4B76-AF10-DDDE4EA2C8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43" b="15854"/>
          <a:stretch/>
        </p:blipFill>
        <p:spPr bwMode="auto">
          <a:xfrm>
            <a:off x="433658" y="2261114"/>
            <a:ext cx="2695683" cy="195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Picture of Required Tools">
            <a:extLst>
              <a:ext uri="{FF2B5EF4-FFF2-40B4-BE49-F238E27FC236}">
                <a16:creationId xmlns:a16="http://schemas.microsoft.com/office/drawing/2014/main" id="{CD68499C-7DCD-4F88-BBCC-D14F7A006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296" y="3873506"/>
            <a:ext cx="2564773" cy="205480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2">
            <a:extLst>
              <a:ext uri="{FF2B5EF4-FFF2-40B4-BE49-F238E27FC236}">
                <a16:creationId xmlns:a16="http://schemas.microsoft.com/office/drawing/2014/main" id="{2F4623C7-C316-4BA4-BB73-F1FCD71341F1}"/>
              </a:ext>
            </a:extLst>
          </p:cNvPr>
          <p:cNvSpPr txBox="1"/>
          <p:nvPr/>
        </p:nvSpPr>
        <p:spPr>
          <a:xfrm>
            <a:off x="8716466" y="6044072"/>
            <a:ext cx="3124931" cy="369332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entury Gothic"/>
              </a:rPr>
              <a:t>Seven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entury Gothic"/>
              </a:rPr>
              <a:t>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entury Gothic"/>
              </a:rPr>
              <a:t>Segment</a:t>
            </a: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entury Gothic"/>
              </a:rPr>
              <a:t> Display</a:t>
            </a:r>
          </a:p>
        </p:txBody>
      </p:sp>
    </p:spTree>
    <p:extLst>
      <p:ext uri="{BB962C8B-B14F-4D97-AF65-F5344CB8AC3E}">
        <p14:creationId xmlns:p14="http://schemas.microsoft.com/office/powerpoint/2010/main" val="3635246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013C66-B9B6-46A2-BC4E-33D44612B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EBEBEB"/>
                </a:solidFill>
              </a:rPr>
              <a:t>Esquema general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4FD62F-3550-48A2-9949-E66118C307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40659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9460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4098" name="Picture 2" descr="Resultado de imagen de icona gmail facebook twitter">
            <a:extLst>
              <a:ext uri="{FF2B5EF4-FFF2-40B4-BE49-F238E27FC236}">
                <a16:creationId xmlns:a16="http://schemas.microsoft.com/office/drawing/2014/main" id="{07BC988E-D44C-4915-9447-CBA7A12BF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118" y="2217220"/>
            <a:ext cx="3662018" cy="366201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2E5674-42A6-432A-8FEA-99A7ACF0A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EBEBEB"/>
                </a:solidFill>
              </a:rPr>
              <a:t>Gmail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0C636-15A3-4955-B5C5-F70F1CA67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56" y="2625136"/>
            <a:ext cx="7787881" cy="365868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USERNAME = </a:t>
            </a:r>
            <a:r>
              <a:rPr lang="en-US" sz="1700" dirty="0">
                <a:solidFill>
                  <a:srgbClr val="00B0F0"/>
                </a:solidFill>
              </a:rPr>
              <a:t>“XXXXX“</a:t>
            </a:r>
            <a:r>
              <a:rPr lang="en-US" sz="1700" dirty="0"/>
              <a:t> </a:t>
            </a:r>
            <a:r>
              <a:rPr lang="en-US" sz="1700" dirty="0">
                <a:solidFill>
                  <a:schemeClr val="accent4"/>
                </a:solidFill>
              </a:rPr>
              <a:t>#</a:t>
            </a:r>
            <a:r>
              <a:rPr lang="en-US" sz="1700" dirty="0" err="1">
                <a:solidFill>
                  <a:schemeClr val="accent4"/>
                </a:solidFill>
              </a:rPr>
              <a:t>correu</a:t>
            </a:r>
            <a:r>
              <a:rPr lang="en-US" sz="1700" dirty="0">
                <a:solidFill>
                  <a:schemeClr val="accent4"/>
                </a:solidFill>
              </a:rPr>
              <a:t> </a:t>
            </a:r>
            <a:r>
              <a:rPr lang="en-US" sz="1700" dirty="0" err="1">
                <a:solidFill>
                  <a:schemeClr val="accent4"/>
                </a:solidFill>
              </a:rPr>
              <a:t>abans</a:t>
            </a:r>
            <a:r>
              <a:rPr lang="en-US" sz="1700" dirty="0">
                <a:solidFill>
                  <a:schemeClr val="accent4"/>
                </a:solidFill>
              </a:rPr>
              <a:t> de l’@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PASSWORD = </a:t>
            </a:r>
            <a:r>
              <a:rPr lang="en-US" sz="1700" dirty="0">
                <a:solidFill>
                  <a:srgbClr val="00B0F0"/>
                </a:solidFill>
              </a:rPr>
              <a:t>“YYYYY"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def </a:t>
            </a:r>
            <a:r>
              <a:rPr lang="en-US" sz="1700" b="1" dirty="0" err="1"/>
              <a:t>gmail</a:t>
            </a:r>
            <a:r>
              <a:rPr lang="en-US" sz="1700" b="1" dirty="0"/>
              <a:t>()</a:t>
            </a:r>
            <a:r>
              <a:rPr lang="en-US" sz="1700" dirty="0"/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    global mail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dirty="0"/>
              <a:t>    </a:t>
            </a:r>
            <a:r>
              <a:rPr lang="en-US" sz="1700" dirty="0" err="1"/>
              <a:t>newmails</a:t>
            </a:r>
            <a:r>
              <a:rPr lang="en-US" sz="1700" dirty="0"/>
              <a:t> = int(</a:t>
            </a:r>
            <a:r>
              <a:rPr lang="en-US" sz="1700" dirty="0" err="1"/>
              <a:t>feedparser.parse</a:t>
            </a:r>
            <a:r>
              <a:rPr lang="en-US" sz="1700" dirty="0">
                <a:solidFill>
                  <a:srgbClr val="00B0F0"/>
                </a:solidFill>
              </a:rPr>
              <a:t>("https://"</a:t>
            </a:r>
            <a:r>
              <a:rPr lang="en-US" sz="1700" dirty="0"/>
              <a:t> + </a:t>
            </a:r>
            <a:r>
              <a:rPr lang="en-US" sz="1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USERNAME</a:t>
            </a:r>
            <a:r>
              <a:rPr lang="en-US" sz="1700" dirty="0"/>
              <a:t> + ":" + </a:t>
            </a:r>
            <a:r>
              <a:rPr lang="en-US" sz="1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PASSWORD</a:t>
            </a:r>
            <a:r>
              <a:rPr lang="en-US" sz="1700" dirty="0"/>
              <a:t> +</a:t>
            </a:r>
            <a:r>
              <a:rPr lang="en-US" sz="1700" dirty="0">
                <a:solidFill>
                  <a:srgbClr val="00B0F0"/>
                </a:solidFill>
              </a:rPr>
              <a:t>"@mail.google.com/</a:t>
            </a:r>
            <a:r>
              <a:rPr lang="en-US" sz="1700" dirty="0" err="1">
                <a:solidFill>
                  <a:srgbClr val="00B0F0"/>
                </a:solidFill>
              </a:rPr>
              <a:t>gmail</a:t>
            </a:r>
            <a:r>
              <a:rPr lang="en-US" sz="1700" dirty="0">
                <a:solidFill>
                  <a:srgbClr val="00B0F0"/>
                </a:solidFill>
              </a:rPr>
              <a:t>/feed/atom"</a:t>
            </a:r>
            <a:r>
              <a:rPr lang="en-US" sz="1700" dirty="0"/>
              <a:t>)["feed"]["</a:t>
            </a:r>
            <a:r>
              <a:rPr lang="en-US" sz="1700" dirty="0" err="1"/>
              <a:t>fullcount</a:t>
            </a:r>
            <a:r>
              <a:rPr lang="en-US" sz="1700" dirty="0"/>
              <a:t>"])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    print </a:t>
            </a:r>
            <a:r>
              <a:rPr lang="en-US" sz="1700" dirty="0">
                <a:solidFill>
                  <a:srgbClr val="00B0F0"/>
                </a:solidFill>
              </a:rPr>
              <a:t>"You have"</a:t>
            </a:r>
            <a:r>
              <a:rPr lang="en-US" sz="1700" dirty="0"/>
              <a:t>, </a:t>
            </a:r>
            <a:r>
              <a:rPr lang="en-US" sz="1700" dirty="0" err="1"/>
              <a:t>newmails</a:t>
            </a:r>
            <a:r>
              <a:rPr lang="en-US" sz="1700" dirty="0"/>
              <a:t>, </a:t>
            </a:r>
            <a:r>
              <a:rPr lang="en-US" sz="1700" dirty="0">
                <a:solidFill>
                  <a:srgbClr val="00B0F0"/>
                </a:solidFill>
              </a:rPr>
              <a:t>"new emails"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    mail = </a:t>
            </a:r>
            <a:r>
              <a:rPr lang="en-US" sz="1700" dirty="0" err="1"/>
              <a:t>newmails</a:t>
            </a:r>
            <a:endParaRPr lang="es-ES" sz="1700" dirty="0"/>
          </a:p>
        </p:txBody>
      </p:sp>
    </p:spTree>
    <p:extLst>
      <p:ext uri="{BB962C8B-B14F-4D97-AF65-F5344CB8AC3E}">
        <p14:creationId xmlns:p14="http://schemas.microsoft.com/office/powerpoint/2010/main" val="1615636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04A3DA6D-FED2-4369-9ACD-B578C8790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5627181E-8B3E-4EFB-8F43-17296B86C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163C72DE-4C01-4F6C-9020-327690ADA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Freeform: Shape 15">
            <a:extLst>
              <a:ext uri="{FF2B5EF4-FFF2-40B4-BE49-F238E27FC236}">
                <a16:creationId xmlns:a16="http://schemas.microsoft.com/office/drawing/2014/main" id="{2E45DBDE-EAD7-4DEE-B77D-577BBB0A1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E5674-42A6-432A-8FEA-99A7ACF0A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EBEBEB"/>
                </a:solidFill>
              </a:rPr>
              <a:t>Gmail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426FB4-BEC6-4599-A6C0-0E49C6839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766349"/>
            <a:ext cx="6316060" cy="3482050"/>
          </a:xfrm>
        </p:spPr>
        <p:txBody>
          <a:bodyPr/>
          <a:lstStyle/>
          <a:p>
            <a:r>
              <a:rPr lang="es-ES" dirty="0" err="1"/>
              <a:t>Imatge</a:t>
            </a:r>
            <a:r>
              <a:rPr lang="es-ES" dirty="0"/>
              <a:t> </a:t>
            </a:r>
            <a:r>
              <a:rPr lang="es-ES" dirty="0" err="1"/>
              <a:t>Exemple</a:t>
            </a:r>
            <a:r>
              <a:rPr lang="es-ES" dirty="0"/>
              <a:t> </a:t>
            </a:r>
            <a:r>
              <a:rPr lang="es-ES" dirty="0" err="1"/>
              <a:t>compilat</a:t>
            </a:r>
            <a:endParaRPr lang="es-E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4D28F4BF-2C51-4443-A7BC-C61A2E931C2D}"/>
              </a:ext>
            </a:extLst>
          </p:cNvPr>
          <p:cNvSpPr txBox="1">
            <a:spLocks/>
          </p:cNvSpPr>
          <p:nvPr/>
        </p:nvSpPr>
        <p:spPr>
          <a:xfrm>
            <a:off x="8119005" y="2766349"/>
            <a:ext cx="3472061" cy="348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ES" dirty="0"/>
              <a:t>Display </a:t>
            </a:r>
            <a:r>
              <a:rPr lang="es-ES" dirty="0" err="1"/>
              <a:t>exemple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2853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181</TotalTime>
  <Words>746</Words>
  <Application>Microsoft Office PowerPoint</Application>
  <PresentationFormat>Widescreen</PresentationFormat>
  <Paragraphs>126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</vt:lpstr>
      <vt:lpstr>Notificador</vt:lpstr>
      <vt:lpstr>Índex</vt:lpstr>
      <vt:lpstr>Introducció</vt:lpstr>
      <vt:lpstr>Objectiu</vt:lpstr>
      <vt:lpstr>Components necessaris</vt:lpstr>
      <vt:lpstr>Components necessaris</vt:lpstr>
      <vt:lpstr>Esquema general</vt:lpstr>
      <vt:lpstr>Gmail</vt:lpstr>
      <vt:lpstr>Gmail</vt:lpstr>
      <vt:lpstr>Facebook</vt:lpstr>
      <vt:lpstr>Facebook</vt:lpstr>
      <vt:lpstr>Facebook</vt:lpstr>
      <vt:lpstr>Twitter</vt:lpstr>
      <vt:lpstr>Twitter</vt:lpstr>
      <vt:lpstr>Twitter</vt:lpstr>
      <vt:lpstr>Demo</vt:lpstr>
      <vt:lpstr>Problemes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Notificador</dc:title>
  <dc:creator>Meriem Abjil Bajja</dc:creator>
  <cp:lastModifiedBy>Meriem Abjil Bajja</cp:lastModifiedBy>
  <cp:revision>18</cp:revision>
  <dcterms:created xsi:type="dcterms:W3CDTF">2018-05-22T19:49:58Z</dcterms:created>
  <dcterms:modified xsi:type="dcterms:W3CDTF">2018-05-22T22:51:25Z</dcterms:modified>
</cp:coreProperties>
</file>