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FF8FA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 b="def" i="def"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5" name="Shape 12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>
            <a:off x="571500" y="4749800"/>
            <a:ext cx="11868094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571500" y="5016500"/>
            <a:ext cx="11861800" cy="1016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9842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 defTabSz="457200">
              <a:spcBef>
                <a:spcPts val="0"/>
              </a:spcBef>
              <a:buSzTx/>
              <a:buFontTx/>
              <a:buNone/>
              <a:defRPr sz="2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02" name="“Type a quote here.”"/>
          <p:cNvSpPr txBox="1"/>
          <p:nvPr>
            <p:ph type="body" sz="quarter" idx="14"/>
          </p:nvPr>
        </p:nvSpPr>
        <p:spPr>
          <a:xfrm>
            <a:off x="1270000" y="4292600"/>
            <a:ext cx="10464800" cy="7112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 defTabSz="457200">
              <a:spcBef>
                <a:spcPts val="2400"/>
              </a:spcBef>
              <a:buSzTx/>
              <a:buFont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Line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" name="Image"/>
          <p:cNvSpPr/>
          <p:nvPr>
            <p:ph type="pic" idx="13"/>
          </p:nvPr>
        </p:nvSpPr>
        <p:spPr>
          <a:xfrm>
            <a:off x="0" y="0"/>
            <a:ext cx="13004800" cy="7594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/>
          <p:nvPr>
            <p:ph type="title"/>
          </p:nvPr>
        </p:nvSpPr>
        <p:spPr>
          <a:xfrm>
            <a:off x="571500" y="3289300"/>
            <a:ext cx="11861800" cy="3175000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"/>
          <p:cNvSpPr/>
          <p:nvPr/>
        </p:nvSpPr>
        <p:spPr>
          <a:xfrm>
            <a:off x="571500" y="4864100"/>
            <a:ext cx="5334476" cy="58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2" name="Image"/>
          <p:cNvSpPr/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571500" y="1435100"/>
            <a:ext cx="5334000" cy="3175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sz="quarter" idx="1"/>
          </p:nvPr>
        </p:nvSpPr>
        <p:spPr>
          <a:xfrm>
            <a:off x="571500" y="5130800"/>
            <a:ext cx="53340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Line"/>
          <p:cNvSpPr/>
          <p:nvPr/>
        </p:nvSpPr>
        <p:spPr>
          <a:xfrm>
            <a:off x="571500" y="1968500"/>
            <a:ext cx="5073394" cy="13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0" name="Image"/>
          <p:cNvSpPr/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1" name="Title Text"/>
          <p:cNvSpPr txBox="1"/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2" name="Body Level One…"/>
          <p:cNvSpPr txBox="1"/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spcBef>
                <a:spcPts val="30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0400" indent="-330200">
              <a:spcBef>
                <a:spcPts val="30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90600" indent="-330200">
              <a:spcBef>
                <a:spcPts val="30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20800" indent="-330200">
              <a:spcBef>
                <a:spcPts val="30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1000" indent="-330200">
              <a:spcBef>
                <a:spcPts val="30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xfrm>
            <a:off x="510743" y="9199778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Body Level One…"/>
          <p:cNvSpPr txBox="1"/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Line"/>
          <p:cNvSpPr/>
          <p:nvPr/>
        </p:nvSpPr>
        <p:spPr>
          <a:xfrm flipH="1">
            <a:off x="9055098" y="508000"/>
            <a:ext cx="128" cy="79756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9" name="Line"/>
          <p:cNvSpPr/>
          <p:nvPr/>
        </p:nvSpPr>
        <p:spPr>
          <a:xfrm>
            <a:off x="9055096" y="4464050"/>
            <a:ext cx="3448503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0" name="Image"/>
          <p:cNvSpPr/>
          <p:nvPr>
            <p:ph type="pic" sz="quarter" idx="13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1" name="Image"/>
          <p:cNvSpPr/>
          <p:nvPr>
            <p:ph type="pic" sz="quarter" idx="14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2" name="Image"/>
          <p:cNvSpPr/>
          <p:nvPr>
            <p:ph type="pic" idx="15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571500" y="19685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dancingonbed.jpg" descr="dancingonbed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6201" r="0" b="6201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28" name="Anticipation of Chan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Anticipation of Change</a:t>
            </a:r>
          </a:p>
        </p:txBody>
      </p:sp>
      <p:sp>
        <p:nvSpPr>
          <p:cNvPr id="129" name="Oscar Galindo, Julio De La Cruz, Kevin Gonzalez, Isai Gonzalez, Alan Caldelas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315468">
              <a:defRPr sz="1404"/>
            </a:lvl1pPr>
          </a:lstStyle>
          <a:p>
            <a:pPr/>
            <a:r>
              <a:t>Oscar Galindo, Julio De La Cruz, Kevin Gonzalez, Isai Gonzalez, Alan Caldelas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Descrip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Description</a:t>
            </a:r>
          </a:p>
        </p:txBody>
      </p:sp>
      <p:sp>
        <p:nvSpPr>
          <p:cNvPr id="132" name="A skill developed throughout development and testing that allows you to envision changes that might com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5195" indent="-425195" defTabSz="543305">
              <a:spcBef>
                <a:spcPts val="3900"/>
              </a:spcBef>
              <a:defRPr sz="3348"/>
            </a:pPr>
            <a:r>
              <a:t>A skill developed throughout development and testing that allows you to envision changes that might come. </a:t>
            </a:r>
          </a:p>
          <a:p>
            <a:pPr marL="425195" indent="-425195" defTabSz="543305">
              <a:spcBef>
                <a:spcPts val="3900"/>
              </a:spcBef>
              <a:defRPr sz="3348"/>
            </a:pPr>
            <a:r>
              <a:t>The intention is to anticipate any foreseeable change and make appropriate, structural modifications to make easy any future change.</a:t>
            </a:r>
          </a:p>
          <a:p>
            <a:pPr marL="425195" indent="-425195" defTabSz="543305">
              <a:spcBef>
                <a:spcPts val="3900"/>
              </a:spcBef>
              <a:defRPr sz="3348"/>
            </a:pPr>
            <a:r>
              <a:t>Discipline that studies this area is called “configuration management”. </a:t>
            </a:r>
          </a:p>
          <a:p>
            <a:pPr marL="425195" indent="-425195" defTabSz="543305">
              <a:spcBef>
                <a:spcPts val="3900"/>
              </a:spcBef>
              <a:defRPr sz="3348"/>
            </a:pPr>
            <a:r>
              <a:t>Configuration Management involves the organization of all documents related to the project and the capture in record of any subsequent change to the implementation of the project.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-Oscar, Julio, Kevin, Isai, and Alan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-Oscar, Julio, Kevin, Isai, and Alan</a:t>
            </a:r>
          </a:p>
        </p:txBody>
      </p:sp>
      <p:sp>
        <p:nvSpPr>
          <p:cNvPr id="135" name="“Thank You”"/>
          <p:cNvSpPr txBox="1"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“Thank You”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