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7" r:id="rId5"/>
    <p:sldId id="266" r:id="rId6"/>
    <p:sldId id="262" r:id="rId7"/>
    <p:sldId id="261" r:id="rId8"/>
    <p:sldId id="286" r:id="rId9"/>
    <p:sldId id="298" r:id="rId10"/>
    <p:sldId id="299" r:id="rId11"/>
    <p:sldId id="300" r:id="rId12"/>
    <p:sldId id="301" r:id="rId13"/>
    <p:sldId id="263" r:id="rId14"/>
    <p:sldId id="264" r:id="rId15"/>
    <p:sldId id="265" r:id="rId16"/>
    <p:sldId id="274" r:id="rId17"/>
    <p:sldId id="293" r:id="rId18"/>
    <p:sldId id="275" r:id="rId19"/>
    <p:sldId id="258" r:id="rId20"/>
    <p:sldId id="276" r:id="rId21"/>
    <p:sldId id="287" r:id="rId22"/>
    <p:sldId id="288" r:id="rId23"/>
    <p:sldId id="289" r:id="rId24"/>
    <p:sldId id="277" r:id="rId25"/>
    <p:sldId id="290" r:id="rId26"/>
    <p:sldId id="291" r:id="rId27"/>
    <p:sldId id="292" r:id="rId28"/>
    <p:sldId id="278" r:id="rId29"/>
    <p:sldId id="279" r:id="rId30"/>
    <p:sldId id="280" r:id="rId31"/>
    <p:sldId id="281" r:id="rId32"/>
    <p:sldId id="268" r:id="rId33"/>
    <p:sldId id="282" r:id="rId34"/>
    <p:sldId id="297" r:id="rId35"/>
    <p:sldId id="283" r:id="rId36"/>
    <p:sldId id="294" r:id="rId37"/>
    <p:sldId id="269" r:id="rId38"/>
    <p:sldId id="270" r:id="rId39"/>
    <p:sldId id="295" r:id="rId40"/>
    <p:sldId id="272" r:id="rId41"/>
    <p:sldId id="296" r:id="rId42"/>
    <p:sldId id="273" r:id="rId43"/>
    <p:sldId id="284" r:id="rId44"/>
    <p:sldId id="285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C00ED-265C-47E0-9BE8-AB89CE2933B6}" v="235" dt="2018-10-23T06:05:01.459"/>
    <p1510:client id="{D2864A34-C0B2-C8AE-1142-6071245CB154}" v="1" dt="2018-10-22T21:57:41.280"/>
    <p1510:client id="{48991AD9-79C5-7FDE-A763-2E7DAD666D4A}" v="5" dt="2018-10-22T18:57:37.561"/>
    <p1510:client id="{4F3C2C88-FF0B-1F02-653D-63716AD42978}" v="405" dt="2018-10-22T23:07:30.044"/>
    <p1510:client id="{7B5414EB-AE50-0643-B523-9C17D649A9BC}" v="82" dt="2018-10-23T06:05:28.588"/>
    <p1510:client id="{E53A5938-9345-488C-F7BD-332DFA7753C1}" v="75" dt="2018-10-23T04:39:16.652"/>
    <p1510:client id="{2DBC2F78-BAA4-467C-9A87-752CFE8DEC6A}" v="2" dt="2018-10-23T04:39:25.596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2"/>
    <p:restoredTop sz="93700"/>
  </p:normalViewPr>
  <p:slideViewPr>
    <p:cSldViewPr snapToGrid="0" snapToObjects="1">
      <p:cViewPr varScale="1">
        <p:scale>
          <a:sx n="118" d="100"/>
          <a:sy n="118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1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2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7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4D3C-1663-4821-BEE1-F4EB87D3857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4D3C-1663-4821-BEE1-F4EB87D3857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F0DFE-4CDD-4A50-829B-C8CBC99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8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14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7" Type="http://schemas.openxmlformats.org/officeDocument/2006/relationships/slide" Target="slide45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7" Type="http://schemas.openxmlformats.org/officeDocument/2006/relationships/slide" Target="slide45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49.xml"/><Relationship Id="rId7" Type="http://schemas.openxmlformats.org/officeDocument/2006/relationships/slide" Target="slide45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48.xml"/><Relationship Id="rId7" Type="http://schemas.openxmlformats.org/officeDocument/2006/relationships/slide" Target="slide45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47.xml"/><Relationship Id="rId7" Type="http://schemas.openxmlformats.org/officeDocument/2006/relationships/slide" Target="slide45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46.xml"/><Relationship Id="rId7" Type="http://schemas.openxmlformats.org/officeDocument/2006/relationships/slide" Target="slide45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7" Type="http://schemas.openxmlformats.org/officeDocument/2006/relationships/slide" Target="slide21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3.png"/><Relationship Id="rId7" Type="http://schemas.openxmlformats.org/officeDocument/2006/relationships/slide" Target="slide2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7" Type="http://schemas.openxmlformats.org/officeDocument/2006/relationships/image" Target="../media/image4.sv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9.xml"/><Relationship Id="rId4" Type="http://schemas.openxmlformats.org/officeDocument/2006/relationships/slide" Target="slide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1.xml"/><Relationship Id="rId4" Type="http://schemas.openxmlformats.org/officeDocument/2006/relationships/slide" Target="slid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8.xml"/><Relationship Id="rId7" Type="http://schemas.openxmlformats.org/officeDocument/2006/relationships/slide" Target="slide4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5954"/>
            <a:ext cx="9144000" cy="3122706"/>
          </a:xfrm>
        </p:spPr>
        <p:txBody>
          <a:bodyPr/>
          <a:lstStyle/>
          <a:p>
            <a:r>
              <a:rPr lang="en-US"/>
              <a:t>Prototype </a:t>
            </a:r>
            <a:r>
              <a:rPr lang="en-US" sz="2400">
                <a:cs typeface="Calibri Light"/>
              </a:rPr>
              <a:t>By Kevin Gonzalez, Isai Gonzalez, Oscar Galido, Julio De La Cruz, and Alan Caldelas.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1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900DCBA-0048-4B72-AAAE-784DF09F5799}"/>
              </a:ext>
            </a:extLst>
          </p:cNvPr>
          <p:cNvSpPr/>
          <p:nvPr/>
        </p:nvSpPr>
        <p:spPr>
          <a:xfrm>
            <a:off x="609043" y="27128"/>
            <a:ext cx="7340982" cy="5711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46C63-E0BF-4F16-AF34-78B27E1BB96E}"/>
              </a:ext>
            </a:extLst>
          </p:cNvPr>
          <p:cNvSpPr/>
          <p:nvPr/>
        </p:nvSpPr>
        <p:spPr>
          <a:xfrm>
            <a:off x="830653" y="957205"/>
            <a:ext cx="2516548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359B355D-5304-4D41-A537-5E744A949275}"/>
              </a:ext>
            </a:extLst>
          </p:cNvPr>
          <p:cNvSpPr/>
          <p:nvPr/>
        </p:nvSpPr>
        <p:spPr>
          <a:xfrm>
            <a:off x="5368071" y="5398394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 30">
            <a:hlinkClick r:id="rId3" action="ppaction://hlinksldjump"/>
            <a:extLst>
              <a:ext uri="{FF2B5EF4-FFF2-40B4-BE49-F238E27FC236}">
                <a16:creationId xmlns:a16="http://schemas.microsoft.com/office/drawing/2014/main" id="{03B1B7CF-576A-4614-A7EA-CB3CDD8CE318}"/>
              </a:ext>
            </a:extLst>
          </p:cNvPr>
          <p:cNvSpPr/>
          <p:nvPr/>
        </p:nvSpPr>
        <p:spPr>
          <a:xfrm>
            <a:off x="4278776" y="929017"/>
            <a:ext cx="2121722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(Options for equal)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FCEEE9-390F-48B7-A8BB-6F2DF581313D}"/>
              </a:ext>
            </a:extLst>
          </p:cNvPr>
          <p:cNvCxnSpPr/>
          <p:nvPr/>
        </p:nvCxnSpPr>
        <p:spPr>
          <a:xfrm>
            <a:off x="750566" y="4340773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C2A59D8-65B6-401B-A3C3-775F9A512DAE}"/>
              </a:ext>
            </a:extLst>
          </p:cNvPr>
          <p:cNvSpPr/>
          <p:nvPr/>
        </p:nvSpPr>
        <p:spPr>
          <a:xfrm>
            <a:off x="827142" y="909810"/>
            <a:ext cx="2505604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4537C-7D9A-4011-BCBF-B407C72029FC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Network Traffic Proxy &gt; Advanced Filter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C8C0B7-ECE0-43B6-A2C2-00586760B6F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3C1514-3FC7-4CBE-9D8A-14CE9CC0A119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907DBA-0F8D-499A-B023-022F777F4F0F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080D68-3163-45CA-9521-590161996348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464E7A-D893-4BB4-B32D-996682C63843}"/>
              </a:ext>
            </a:extLst>
          </p:cNvPr>
          <p:cNvSpPr/>
          <p:nvPr/>
        </p:nvSpPr>
        <p:spPr>
          <a:xfrm>
            <a:off x="827143" y="899594"/>
            <a:ext cx="250560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A23582-311F-46BA-8FC4-8AAF63B014C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B9ECC833-BCD5-4720-B9DB-F49816954C83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6" name="Rectangle 45">
            <a:hlinkClick r:id="rId2" action="ppaction://hlinksldjump"/>
            <a:extLst>
              <a:ext uri="{FF2B5EF4-FFF2-40B4-BE49-F238E27FC236}">
                <a16:creationId xmlns:a16="http://schemas.microsoft.com/office/drawing/2014/main" id="{B080E298-CEFD-4A0F-ACC4-F824D1F784D0}"/>
              </a:ext>
            </a:extLst>
          </p:cNvPr>
          <p:cNvSpPr/>
          <p:nvPr/>
        </p:nvSpPr>
        <p:spPr>
          <a:xfrm>
            <a:off x="4311658" y="1340640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(offset)</a:t>
            </a:r>
          </a:p>
        </p:txBody>
      </p:sp>
      <p:sp>
        <p:nvSpPr>
          <p:cNvPr id="52" name="Rectangle 51">
            <a:hlinkClick r:id="rId2" action="ppaction://hlinksldjump"/>
            <a:extLst>
              <a:ext uri="{FF2B5EF4-FFF2-40B4-BE49-F238E27FC236}">
                <a16:creationId xmlns:a16="http://schemas.microsoft.com/office/drawing/2014/main" id="{8174B0A8-5DE3-437F-8436-79569B971EEA}"/>
              </a:ext>
            </a:extLst>
          </p:cNvPr>
          <p:cNvSpPr/>
          <p:nvPr/>
        </p:nvSpPr>
        <p:spPr>
          <a:xfrm>
            <a:off x="6512305" y="5394610"/>
            <a:ext cx="856735" cy="2289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253A0ABC-B8BA-4F1F-B65C-8C78DDCEC991}"/>
              </a:ext>
            </a:extLst>
          </p:cNvPr>
          <p:cNvSpPr txBox="1"/>
          <p:nvPr/>
        </p:nvSpPr>
        <p:spPr>
          <a:xfrm>
            <a:off x="3546979" y="895594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Relation:</a:t>
            </a:r>
          </a:p>
        </p:txBody>
      </p:sp>
      <p:sp>
        <p:nvSpPr>
          <p:cNvPr id="54" name="TextBox 18">
            <a:extLst>
              <a:ext uri="{FF2B5EF4-FFF2-40B4-BE49-F238E27FC236}">
                <a16:creationId xmlns:a16="http://schemas.microsoft.com/office/drawing/2014/main" id="{0F31E28A-43CC-40AD-BDA1-1BBF630D5A03}"/>
              </a:ext>
            </a:extLst>
          </p:cNvPr>
          <p:cNvSpPr txBox="1"/>
          <p:nvPr/>
        </p:nvSpPr>
        <p:spPr>
          <a:xfrm>
            <a:off x="3575607" y="1317732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Range:</a:t>
            </a:r>
          </a:p>
        </p:txBody>
      </p:sp>
      <p:sp>
        <p:nvSpPr>
          <p:cNvPr id="55" name="Rectangle 54">
            <a:hlinkClick r:id="rId2" action="ppaction://hlinksldjump"/>
            <a:extLst>
              <a:ext uri="{FF2B5EF4-FFF2-40B4-BE49-F238E27FC236}">
                <a16:creationId xmlns:a16="http://schemas.microsoft.com/office/drawing/2014/main" id="{A33DE8DB-9332-4FCE-87DD-40E45D22F79C}"/>
              </a:ext>
            </a:extLst>
          </p:cNvPr>
          <p:cNvSpPr/>
          <p:nvPr/>
        </p:nvSpPr>
        <p:spPr>
          <a:xfrm>
            <a:off x="4326276" y="1695129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(0-1023)</a:t>
            </a: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DB64A58B-2C30-409C-BD07-0E4887CD1BF4}"/>
              </a:ext>
            </a:extLst>
          </p:cNvPr>
          <p:cNvSpPr txBox="1"/>
          <p:nvPr/>
        </p:nvSpPr>
        <p:spPr>
          <a:xfrm>
            <a:off x="3713099" y="1671694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Ports:</a:t>
            </a:r>
          </a:p>
        </p:txBody>
      </p:sp>
      <p:sp>
        <p:nvSpPr>
          <p:cNvPr id="57" name="Rectangle 56">
            <a:hlinkClick r:id="rId2" action="ppaction://hlinksldjump"/>
            <a:extLst>
              <a:ext uri="{FF2B5EF4-FFF2-40B4-BE49-F238E27FC236}">
                <a16:creationId xmlns:a16="http://schemas.microsoft.com/office/drawing/2014/main" id="{D1D3EB05-E75A-4B92-8FAC-C316CA0F86CA}"/>
              </a:ext>
            </a:extLst>
          </p:cNvPr>
          <p:cNvSpPr/>
          <p:nvPr/>
        </p:nvSpPr>
        <p:spPr>
          <a:xfrm>
            <a:off x="830602" y="1161402"/>
            <a:ext cx="2519997" cy="2781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58" name="Rectangle 57">
            <a:hlinkClick r:id="rId2" action="ppaction://hlinksldjump"/>
            <a:extLst>
              <a:ext uri="{FF2B5EF4-FFF2-40B4-BE49-F238E27FC236}">
                <a16:creationId xmlns:a16="http://schemas.microsoft.com/office/drawing/2014/main" id="{3122DB00-B848-47E4-81A9-A8DAC57E4E04}"/>
              </a:ext>
            </a:extLst>
          </p:cNvPr>
          <p:cNvSpPr/>
          <p:nvPr/>
        </p:nvSpPr>
        <p:spPr>
          <a:xfrm>
            <a:off x="827142" y="1433351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59" name="Rectangle 58">
            <a:hlinkClick r:id="rId2" action="ppaction://hlinksldjump"/>
            <a:extLst>
              <a:ext uri="{FF2B5EF4-FFF2-40B4-BE49-F238E27FC236}">
                <a16:creationId xmlns:a16="http://schemas.microsoft.com/office/drawing/2014/main" id="{E6C829AE-554B-48BD-ABB7-62BB7730601E}"/>
              </a:ext>
            </a:extLst>
          </p:cNvPr>
          <p:cNvSpPr/>
          <p:nvPr/>
        </p:nvSpPr>
        <p:spPr>
          <a:xfrm>
            <a:off x="830602" y="169232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0" name="Rectangle 59">
            <a:hlinkClick r:id="rId2" action="ppaction://hlinksldjump"/>
            <a:extLst>
              <a:ext uri="{FF2B5EF4-FFF2-40B4-BE49-F238E27FC236}">
                <a16:creationId xmlns:a16="http://schemas.microsoft.com/office/drawing/2014/main" id="{292908B9-3C7A-450D-8A54-C3FF844EE2AB}"/>
              </a:ext>
            </a:extLst>
          </p:cNvPr>
          <p:cNvSpPr/>
          <p:nvPr/>
        </p:nvSpPr>
        <p:spPr>
          <a:xfrm>
            <a:off x="834051" y="1945139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1" name="Rectangle 60">
            <a:hlinkClick r:id="rId2" action="ppaction://hlinksldjump"/>
            <a:extLst>
              <a:ext uri="{FF2B5EF4-FFF2-40B4-BE49-F238E27FC236}">
                <a16:creationId xmlns:a16="http://schemas.microsoft.com/office/drawing/2014/main" id="{DDD1CF3B-453D-47A4-B349-5D62F20A7178}"/>
              </a:ext>
            </a:extLst>
          </p:cNvPr>
          <p:cNvSpPr/>
          <p:nvPr/>
        </p:nvSpPr>
        <p:spPr>
          <a:xfrm>
            <a:off x="827142" y="2207014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2" name="Rectangle 61">
            <a:hlinkClick r:id="rId2" action="ppaction://hlinksldjump"/>
            <a:extLst>
              <a:ext uri="{FF2B5EF4-FFF2-40B4-BE49-F238E27FC236}">
                <a16:creationId xmlns:a16="http://schemas.microsoft.com/office/drawing/2014/main" id="{4A6BF4B4-4FDC-4643-982B-401E1C182208}"/>
              </a:ext>
            </a:extLst>
          </p:cNvPr>
          <p:cNvSpPr/>
          <p:nvPr/>
        </p:nvSpPr>
        <p:spPr>
          <a:xfrm>
            <a:off x="827142" y="2467983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63" name="Rectangle 62">
            <a:hlinkClick r:id="rId2" action="ppaction://hlinksldjump"/>
            <a:extLst>
              <a:ext uri="{FF2B5EF4-FFF2-40B4-BE49-F238E27FC236}">
                <a16:creationId xmlns:a16="http://schemas.microsoft.com/office/drawing/2014/main" id="{D103D149-EA9F-4466-84D5-FBBEB05B2441}"/>
              </a:ext>
            </a:extLst>
          </p:cNvPr>
          <p:cNvSpPr/>
          <p:nvPr/>
        </p:nvSpPr>
        <p:spPr>
          <a:xfrm>
            <a:off x="827142" y="2723759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64" name="Rectangle 63">
            <a:hlinkClick r:id="rId2" action="ppaction://hlinksldjump"/>
            <a:extLst>
              <a:ext uri="{FF2B5EF4-FFF2-40B4-BE49-F238E27FC236}">
                <a16:creationId xmlns:a16="http://schemas.microsoft.com/office/drawing/2014/main" id="{1AD23AE0-789C-4933-ADC5-9532725758F0}"/>
              </a:ext>
            </a:extLst>
          </p:cNvPr>
          <p:cNvSpPr/>
          <p:nvPr/>
        </p:nvSpPr>
        <p:spPr>
          <a:xfrm>
            <a:off x="830602" y="298184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65" name="Rectangle 64">
            <a:hlinkClick r:id="rId2" action="ppaction://hlinksldjump"/>
            <a:extLst>
              <a:ext uri="{FF2B5EF4-FFF2-40B4-BE49-F238E27FC236}">
                <a16:creationId xmlns:a16="http://schemas.microsoft.com/office/drawing/2014/main" id="{B694D49E-70F6-4392-8D98-83911DE1A77A}"/>
              </a:ext>
            </a:extLst>
          </p:cNvPr>
          <p:cNvSpPr/>
          <p:nvPr/>
        </p:nvSpPr>
        <p:spPr>
          <a:xfrm>
            <a:off x="834050" y="3237616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6" name="Rectangle 65">
            <a:hlinkClick r:id="rId2" action="ppaction://hlinksldjump"/>
            <a:extLst>
              <a:ext uri="{FF2B5EF4-FFF2-40B4-BE49-F238E27FC236}">
                <a16:creationId xmlns:a16="http://schemas.microsoft.com/office/drawing/2014/main" id="{8BC84014-EC93-4C58-9E0B-4202EE43DBD5}"/>
              </a:ext>
            </a:extLst>
          </p:cNvPr>
          <p:cNvSpPr/>
          <p:nvPr/>
        </p:nvSpPr>
        <p:spPr>
          <a:xfrm>
            <a:off x="837445" y="3491821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7" name="Rectangle 66">
            <a:hlinkClick r:id="rId2" action="ppaction://hlinksldjump"/>
            <a:extLst>
              <a:ext uri="{FF2B5EF4-FFF2-40B4-BE49-F238E27FC236}">
                <a16:creationId xmlns:a16="http://schemas.microsoft.com/office/drawing/2014/main" id="{43FF2E98-C30E-47EF-8E32-EB99D269A98B}"/>
              </a:ext>
            </a:extLst>
          </p:cNvPr>
          <p:cNvSpPr/>
          <p:nvPr/>
        </p:nvSpPr>
        <p:spPr>
          <a:xfrm>
            <a:off x="834049" y="373788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767BE9-BDD8-44B5-A15C-E25D3CC72DFC}"/>
              </a:ext>
            </a:extLst>
          </p:cNvPr>
          <p:cNvSpPr/>
          <p:nvPr/>
        </p:nvSpPr>
        <p:spPr>
          <a:xfrm>
            <a:off x="2009274" y="909810"/>
            <a:ext cx="1337866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Port</a:t>
            </a:r>
          </a:p>
        </p:txBody>
      </p:sp>
      <p:sp>
        <p:nvSpPr>
          <p:cNvPr id="69" name="Rectangle 68">
            <a:hlinkClick r:id="rId2" action="ppaction://hlinksldjump"/>
            <a:extLst>
              <a:ext uri="{FF2B5EF4-FFF2-40B4-BE49-F238E27FC236}">
                <a16:creationId xmlns:a16="http://schemas.microsoft.com/office/drawing/2014/main" id="{338B2661-070C-4CF8-B462-A2EF58A42556}"/>
              </a:ext>
            </a:extLst>
          </p:cNvPr>
          <p:cNvSpPr/>
          <p:nvPr/>
        </p:nvSpPr>
        <p:spPr>
          <a:xfrm>
            <a:off x="2009273" y="1165402"/>
            <a:ext cx="1344774" cy="2781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Rectangle 69">
            <a:hlinkClick r:id="rId2" action="ppaction://hlinksldjump"/>
            <a:extLst>
              <a:ext uri="{FF2B5EF4-FFF2-40B4-BE49-F238E27FC236}">
                <a16:creationId xmlns:a16="http://schemas.microsoft.com/office/drawing/2014/main" id="{F11688E7-9D68-49A9-92D2-71D2E427A21D}"/>
              </a:ext>
            </a:extLst>
          </p:cNvPr>
          <p:cNvSpPr/>
          <p:nvPr/>
        </p:nvSpPr>
        <p:spPr>
          <a:xfrm>
            <a:off x="2007549" y="1423828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20/21</a:t>
            </a:r>
          </a:p>
        </p:txBody>
      </p:sp>
      <p:sp>
        <p:nvSpPr>
          <p:cNvPr id="71" name="Rectangle 70">
            <a:hlinkClick r:id="rId2" action="ppaction://hlinksldjump"/>
            <a:extLst>
              <a:ext uri="{FF2B5EF4-FFF2-40B4-BE49-F238E27FC236}">
                <a16:creationId xmlns:a16="http://schemas.microsoft.com/office/drawing/2014/main" id="{321DDDC0-EB67-4CC3-B373-23F5C76AAC5E}"/>
              </a:ext>
            </a:extLst>
          </p:cNvPr>
          <p:cNvSpPr/>
          <p:nvPr/>
        </p:nvSpPr>
        <p:spPr>
          <a:xfrm>
            <a:off x="2003389" y="1686713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2" name="Rectangle 71">
            <a:hlinkClick r:id="rId2" action="ppaction://hlinksldjump"/>
            <a:extLst>
              <a:ext uri="{FF2B5EF4-FFF2-40B4-BE49-F238E27FC236}">
                <a16:creationId xmlns:a16="http://schemas.microsoft.com/office/drawing/2014/main" id="{720B88F2-C276-453B-A69C-7956B064087B}"/>
              </a:ext>
            </a:extLst>
          </p:cNvPr>
          <p:cNvSpPr/>
          <p:nvPr/>
        </p:nvSpPr>
        <p:spPr>
          <a:xfrm>
            <a:off x="2001665" y="1945139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3" name="Rectangle 72">
            <a:hlinkClick r:id="rId2" action="ppaction://hlinksldjump"/>
            <a:extLst>
              <a:ext uri="{FF2B5EF4-FFF2-40B4-BE49-F238E27FC236}">
                <a16:creationId xmlns:a16="http://schemas.microsoft.com/office/drawing/2014/main" id="{36E468B0-0C67-4F83-98A6-7D6C0B6032B9}"/>
              </a:ext>
            </a:extLst>
          </p:cNvPr>
          <p:cNvSpPr/>
          <p:nvPr/>
        </p:nvSpPr>
        <p:spPr>
          <a:xfrm>
            <a:off x="2001665" y="2200728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4" name="Rectangle 73">
            <a:hlinkClick r:id="rId2" action="ppaction://hlinksldjump"/>
            <a:extLst>
              <a:ext uri="{FF2B5EF4-FFF2-40B4-BE49-F238E27FC236}">
                <a16:creationId xmlns:a16="http://schemas.microsoft.com/office/drawing/2014/main" id="{5FDBE7F2-5521-42FF-A24B-2AF2184663D3}"/>
              </a:ext>
            </a:extLst>
          </p:cNvPr>
          <p:cNvSpPr/>
          <p:nvPr/>
        </p:nvSpPr>
        <p:spPr>
          <a:xfrm>
            <a:off x="1999941" y="2459154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75" name="Rectangle 74">
            <a:hlinkClick r:id="rId2" action="ppaction://hlinksldjump"/>
            <a:extLst>
              <a:ext uri="{FF2B5EF4-FFF2-40B4-BE49-F238E27FC236}">
                <a16:creationId xmlns:a16="http://schemas.microsoft.com/office/drawing/2014/main" id="{B533AACB-3E8C-49CA-B02C-45578D30C336}"/>
              </a:ext>
            </a:extLst>
          </p:cNvPr>
          <p:cNvSpPr/>
          <p:nvPr/>
        </p:nvSpPr>
        <p:spPr>
          <a:xfrm>
            <a:off x="2000804" y="2718221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67/68</a:t>
            </a:r>
          </a:p>
        </p:txBody>
      </p:sp>
      <p:sp>
        <p:nvSpPr>
          <p:cNvPr id="76" name="Rectangle 75">
            <a:hlinkClick r:id="rId2" action="ppaction://hlinksldjump"/>
            <a:extLst>
              <a:ext uri="{FF2B5EF4-FFF2-40B4-BE49-F238E27FC236}">
                <a16:creationId xmlns:a16="http://schemas.microsoft.com/office/drawing/2014/main" id="{0E764C13-F5D0-42F9-8BDB-53D54C32894F}"/>
              </a:ext>
            </a:extLst>
          </p:cNvPr>
          <p:cNvSpPr/>
          <p:nvPr/>
        </p:nvSpPr>
        <p:spPr>
          <a:xfrm>
            <a:off x="1987971" y="2975741"/>
            <a:ext cx="1365989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137/138/139</a:t>
            </a:r>
          </a:p>
        </p:txBody>
      </p:sp>
      <p:sp>
        <p:nvSpPr>
          <p:cNvPr id="77" name="Rectangle 76">
            <a:hlinkClick r:id="rId2" action="ppaction://hlinksldjump"/>
            <a:extLst>
              <a:ext uri="{FF2B5EF4-FFF2-40B4-BE49-F238E27FC236}">
                <a16:creationId xmlns:a16="http://schemas.microsoft.com/office/drawing/2014/main" id="{0DB85631-6B4C-480D-A24A-490164AF328E}"/>
              </a:ext>
            </a:extLst>
          </p:cNvPr>
          <p:cNvSpPr/>
          <p:nvPr/>
        </p:nvSpPr>
        <p:spPr>
          <a:xfrm>
            <a:off x="2000804" y="3236887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143</a:t>
            </a:r>
          </a:p>
        </p:txBody>
      </p:sp>
      <p:sp>
        <p:nvSpPr>
          <p:cNvPr id="78" name="Rectangle 77">
            <a:hlinkClick r:id="rId2" action="ppaction://hlinksldjump"/>
            <a:extLst>
              <a:ext uri="{FF2B5EF4-FFF2-40B4-BE49-F238E27FC236}">
                <a16:creationId xmlns:a16="http://schemas.microsoft.com/office/drawing/2014/main" id="{C2467E47-FB3E-435C-A95E-C1194E85858C}"/>
              </a:ext>
            </a:extLst>
          </p:cNvPr>
          <p:cNvSpPr/>
          <p:nvPr/>
        </p:nvSpPr>
        <p:spPr>
          <a:xfrm>
            <a:off x="1999079" y="3495313"/>
            <a:ext cx="1353793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179</a:t>
            </a:r>
          </a:p>
        </p:txBody>
      </p:sp>
      <p:sp>
        <p:nvSpPr>
          <p:cNvPr id="79" name="Rectangle 78">
            <a:hlinkClick r:id="rId2" action="ppaction://hlinksldjump"/>
            <a:extLst>
              <a:ext uri="{FF2B5EF4-FFF2-40B4-BE49-F238E27FC236}">
                <a16:creationId xmlns:a16="http://schemas.microsoft.com/office/drawing/2014/main" id="{1830AE70-6EB8-4C0C-BFBE-C8E70D2A2CA8}"/>
              </a:ext>
            </a:extLst>
          </p:cNvPr>
          <p:cNvSpPr/>
          <p:nvPr/>
        </p:nvSpPr>
        <p:spPr>
          <a:xfrm>
            <a:off x="1999080" y="3743704"/>
            <a:ext cx="1344774" cy="32585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443</a:t>
            </a:r>
          </a:p>
        </p:txBody>
      </p:sp>
      <p:sp>
        <p:nvSpPr>
          <p:cNvPr id="80" name="Rectangle 79">
            <a:hlinkClick r:id="rId2" action="ppaction://hlinksldjump"/>
            <a:extLst>
              <a:ext uri="{FF2B5EF4-FFF2-40B4-BE49-F238E27FC236}">
                <a16:creationId xmlns:a16="http://schemas.microsoft.com/office/drawing/2014/main" id="{9F9D531C-E7C8-408B-8ABD-391AE53EB78C}"/>
              </a:ext>
            </a:extLst>
          </p:cNvPr>
          <p:cNvSpPr/>
          <p:nvPr/>
        </p:nvSpPr>
        <p:spPr>
          <a:xfrm>
            <a:off x="1997356" y="4002129"/>
            <a:ext cx="1344774" cy="36616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989/990</a:t>
            </a:r>
          </a:p>
        </p:txBody>
      </p:sp>
      <p:sp>
        <p:nvSpPr>
          <p:cNvPr id="81" name="Rectangle 80">
            <a:hlinkClick r:id="rId2" action="ppaction://hlinksldjump"/>
            <a:extLst>
              <a:ext uri="{FF2B5EF4-FFF2-40B4-BE49-F238E27FC236}">
                <a16:creationId xmlns:a16="http://schemas.microsoft.com/office/drawing/2014/main" id="{4CBA92A2-E351-4619-9426-4C72117DB462}"/>
              </a:ext>
            </a:extLst>
          </p:cNvPr>
          <p:cNvSpPr/>
          <p:nvPr/>
        </p:nvSpPr>
        <p:spPr>
          <a:xfrm>
            <a:off x="830311" y="3997947"/>
            <a:ext cx="1173078" cy="3703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41553D-7BEB-416C-8FB8-3C4A74102316}"/>
              </a:ext>
            </a:extLst>
          </p:cNvPr>
          <p:cNvSpPr/>
          <p:nvPr/>
        </p:nvSpPr>
        <p:spPr>
          <a:xfrm>
            <a:off x="3362979" y="890602"/>
            <a:ext cx="220276" cy="348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3FD01D56-2CA3-4803-BA8E-49D5EF04FF9B}"/>
              </a:ext>
            </a:extLst>
          </p:cNvPr>
          <p:cNvSpPr/>
          <p:nvPr/>
        </p:nvSpPr>
        <p:spPr>
          <a:xfrm rot="16200000">
            <a:off x="3430682" y="956161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FAAEA99-5621-4AF6-8EDA-3EDAE73139BD}"/>
              </a:ext>
            </a:extLst>
          </p:cNvPr>
          <p:cNvSpPr/>
          <p:nvPr/>
        </p:nvSpPr>
        <p:spPr>
          <a:xfrm>
            <a:off x="3385907" y="4134261"/>
            <a:ext cx="220276" cy="277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717C40D-93E6-45CC-AD87-A429C33B3BFF}"/>
              </a:ext>
            </a:extLst>
          </p:cNvPr>
          <p:cNvSpPr/>
          <p:nvPr/>
        </p:nvSpPr>
        <p:spPr>
          <a:xfrm>
            <a:off x="3388423" y="1172593"/>
            <a:ext cx="149624" cy="1094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Chevron 50">
            <a:extLst>
              <a:ext uri="{FF2B5EF4-FFF2-40B4-BE49-F238E27FC236}">
                <a16:creationId xmlns:a16="http://schemas.microsoft.com/office/drawing/2014/main" id="{2631803E-8FBD-4BF0-9888-4FF70DE60B75}"/>
              </a:ext>
            </a:extLst>
          </p:cNvPr>
          <p:cNvSpPr/>
          <p:nvPr/>
        </p:nvSpPr>
        <p:spPr>
          <a:xfrm rot="5400000" flipV="1">
            <a:off x="3422372" y="4221724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5EE244-061F-43F4-9D66-11B7CE052343}"/>
              </a:ext>
            </a:extLst>
          </p:cNvPr>
          <p:cNvSpPr/>
          <p:nvPr/>
        </p:nvSpPr>
        <p:spPr>
          <a:xfrm>
            <a:off x="4101223" y="2380037"/>
            <a:ext cx="2299276" cy="8388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0E6F40-73FB-4D92-9400-09A1077EA557}"/>
              </a:ext>
            </a:extLst>
          </p:cNvPr>
          <p:cNvSpPr/>
          <p:nvPr/>
        </p:nvSpPr>
        <p:spPr>
          <a:xfrm>
            <a:off x="4101221" y="2128749"/>
            <a:ext cx="2299277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Fields </a:t>
            </a:r>
          </a:p>
        </p:txBody>
      </p:sp>
      <p:sp>
        <p:nvSpPr>
          <p:cNvPr id="89" name="Rectangle 88">
            <a:hlinkClick r:id="rId2" action="ppaction://hlinksldjump"/>
            <a:extLst>
              <a:ext uri="{FF2B5EF4-FFF2-40B4-BE49-F238E27FC236}">
                <a16:creationId xmlns:a16="http://schemas.microsoft.com/office/drawing/2014/main" id="{3889528C-9AAD-408C-8781-BDB8D54FC6E4}"/>
              </a:ext>
            </a:extLst>
          </p:cNvPr>
          <p:cNvSpPr/>
          <p:nvPr/>
        </p:nvSpPr>
        <p:spPr>
          <a:xfrm>
            <a:off x="4101222" y="2379703"/>
            <a:ext cx="2299275" cy="2781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Destination</a:t>
            </a:r>
          </a:p>
        </p:txBody>
      </p:sp>
      <p:sp>
        <p:nvSpPr>
          <p:cNvPr id="90" name="Rectangle 89">
            <a:hlinkClick r:id="rId2" action="ppaction://hlinksldjump"/>
            <a:extLst>
              <a:ext uri="{FF2B5EF4-FFF2-40B4-BE49-F238E27FC236}">
                <a16:creationId xmlns:a16="http://schemas.microsoft.com/office/drawing/2014/main" id="{2B19BD9C-AE49-4446-A727-A3AF676ECB47}"/>
              </a:ext>
            </a:extLst>
          </p:cNvPr>
          <p:cNvSpPr/>
          <p:nvPr/>
        </p:nvSpPr>
        <p:spPr>
          <a:xfrm>
            <a:off x="4101221" y="2657803"/>
            <a:ext cx="2299275" cy="284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91" name="Rectangle 90">
            <a:hlinkClick r:id="rId2" action="ppaction://hlinksldjump"/>
            <a:extLst>
              <a:ext uri="{FF2B5EF4-FFF2-40B4-BE49-F238E27FC236}">
                <a16:creationId xmlns:a16="http://schemas.microsoft.com/office/drawing/2014/main" id="{AD0D5CBE-8A8C-4BC8-9F62-C351F1C5D33E}"/>
              </a:ext>
            </a:extLst>
          </p:cNvPr>
          <p:cNvSpPr/>
          <p:nvPr/>
        </p:nvSpPr>
        <p:spPr>
          <a:xfrm>
            <a:off x="4101220" y="2942352"/>
            <a:ext cx="2299275" cy="280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83BEA8-5605-4F0F-976F-5FE4DE7C02B6}"/>
              </a:ext>
            </a:extLst>
          </p:cNvPr>
          <p:cNvSpPr/>
          <p:nvPr/>
        </p:nvSpPr>
        <p:spPr>
          <a:xfrm>
            <a:off x="4060860" y="3513710"/>
            <a:ext cx="2614422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5AA7FA7-BD5D-4249-9E92-9EF424844C05}"/>
              </a:ext>
            </a:extLst>
          </p:cNvPr>
          <p:cNvSpPr/>
          <p:nvPr/>
        </p:nvSpPr>
        <p:spPr>
          <a:xfrm>
            <a:off x="4067704" y="3513781"/>
            <a:ext cx="2607577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Comments </a:t>
            </a:r>
          </a:p>
        </p:txBody>
      </p:sp>
    </p:spTree>
    <p:extLst>
      <p:ext uri="{BB962C8B-B14F-4D97-AF65-F5344CB8AC3E}">
        <p14:creationId xmlns:p14="http://schemas.microsoft.com/office/powerpoint/2010/main" val="210359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900DCBA-0048-4B72-AAAE-784DF09F5799}"/>
              </a:ext>
            </a:extLst>
          </p:cNvPr>
          <p:cNvSpPr/>
          <p:nvPr/>
        </p:nvSpPr>
        <p:spPr>
          <a:xfrm>
            <a:off x="609043" y="27128"/>
            <a:ext cx="7340982" cy="5711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46C63-E0BF-4F16-AF34-78B27E1BB96E}"/>
              </a:ext>
            </a:extLst>
          </p:cNvPr>
          <p:cNvSpPr/>
          <p:nvPr/>
        </p:nvSpPr>
        <p:spPr>
          <a:xfrm>
            <a:off x="830653" y="957205"/>
            <a:ext cx="2516548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359B355D-5304-4D41-A537-5E744A949275}"/>
              </a:ext>
            </a:extLst>
          </p:cNvPr>
          <p:cNvSpPr/>
          <p:nvPr/>
        </p:nvSpPr>
        <p:spPr>
          <a:xfrm>
            <a:off x="5368071" y="5398394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B1B7CF-576A-4614-A7EA-CB3CDD8CE318}"/>
              </a:ext>
            </a:extLst>
          </p:cNvPr>
          <p:cNvSpPr/>
          <p:nvPr/>
        </p:nvSpPr>
        <p:spPr>
          <a:xfrm>
            <a:off x="4278776" y="929017"/>
            <a:ext cx="2121722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==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FCEEE9-390F-48B7-A8BB-6F2DF581313D}"/>
              </a:ext>
            </a:extLst>
          </p:cNvPr>
          <p:cNvCxnSpPr/>
          <p:nvPr/>
        </p:nvCxnSpPr>
        <p:spPr>
          <a:xfrm>
            <a:off x="750566" y="4340773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C2A59D8-65B6-401B-A3C3-775F9A512DAE}"/>
              </a:ext>
            </a:extLst>
          </p:cNvPr>
          <p:cNvSpPr/>
          <p:nvPr/>
        </p:nvSpPr>
        <p:spPr>
          <a:xfrm>
            <a:off x="827142" y="909810"/>
            <a:ext cx="2505604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4537C-7D9A-4011-BCBF-B407C72029FC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Network Traffic Proxy &gt; Advanced Filter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C8C0B7-ECE0-43B6-A2C2-00586760B6F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3C1514-3FC7-4CBE-9D8A-14CE9CC0A119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907DBA-0F8D-499A-B023-022F777F4F0F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080D68-3163-45CA-9521-590161996348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464E7A-D893-4BB4-B32D-996682C63843}"/>
              </a:ext>
            </a:extLst>
          </p:cNvPr>
          <p:cNvSpPr/>
          <p:nvPr/>
        </p:nvSpPr>
        <p:spPr>
          <a:xfrm>
            <a:off x="827143" y="899594"/>
            <a:ext cx="250560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A23582-311F-46BA-8FC4-8AAF63B014C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B9ECC833-BCD5-4720-B9DB-F49816954C83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6" name="Rectangle 45">
            <a:hlinkClick r:id="rId3" action="ppaction://hlinksldjump"/>
            <a:extLst>
              <a:ext uri="{FF2B5EF4-FFF2-40B4-BE49-F238E27FC236}">
                <a16:creationId xmlns:a16="http://schemas.microsoft.com/office/drawing/2014/main" id="{B080E298-CEFD-4A0F-ACC4-F824D1F784D0}"/>
              </a:ext>
            </a:extLst>
          </p:cNvPr>
          <p:cNvSpPr/>
          <p:nvPr/>
        </p:nvSpPr>
        <p:spPr>
          <a:xfrm>
            <a:off x="4311658" y="1340640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(offset)</a:t>
            </a:r>
          </a:p>
        </p:txBody>
      </p:sp>
      <p:sp>
        <p:nvSpPr>
          <p:cNvPr id="52" name="Rectangle 51">
            <a:hlinkClick r:id="rId3" action="ppaction://hlinksldjump"/>
            <a:extLst>
              <a:ext uri="{FF2B5EF4-FFF2-40B4-BE49-F238E27FC236}">
                <a16:creationId xmlns:a16="http://schemas.microsoft.com/office/drawing/2014/main" id="{8174B0A8-5DE3-437F-8436-79569B971EEA}"/>
              </a:ext>
            </a:extLst>
          </p:cNvPr>
          <p:cNvSpPr/>
          <p:nvPr/>
        </p:nvSpPr>
        <p:spPr>
          <a:xfrm>
            <a:off x="6512305" y="5394610"/>
            <a:ext cx="856735" cy="2289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253A0ABC-B8BA-4F1F-B65C-8C78DDCEC991}"/>
              </a:ext>
            </a:extLst>
          </p:cNvPr>
          <p:cNvSpPr txBox="1"/>
          <p:nvPr/>
        </p:nvSpPr>
        <p:spPr>
          <a:xfrm>
            <a:off x="3546979" y="895594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Relation:</a:t>
            </a:r>
          </a:p>
        </p:txBody>
      </p:sp>
      <p:sp>
        <p:nvSpPr>
          <p:cNvPr id="54" name="TextBox 18">
            <a:extLst>
              <a:ext uri="{FF2B5EF4-FFF2-40B4-BE49-F238E27FC236}">
                <a16:creationId xmlns:a16="http://schemas.microsoft.com/office/drawing/2014/main" id="{0F31E28A-43CC-40AD-BDA1-1BBF630D5A03}"/>
              </a:ext>
            </a:extLst>
          </p:cNvPr>
          <p:cNvSpPr txBox="1"/>
          <p:nvPr/>
        </p:nvSpPr>
        <p:spPr>
          <a:xfrm>
            <a:off x="3575607" y="1317732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Range:</a:t>
            </a:r>
          </a:p>
        </p:txBody>
      </p:sp>
      <p:sp>
        <p:nvSpPr>
          <p:cNvPr id="55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A33DE8DB-9332-4FCE-87DD-40E45D22F79C}"/>
              </a:ext>
            </a:extLst>
          </p:cNvPr>
          <p:cNvSpPr/>
          <p:nvPr/>
        </p:nvSpPr>
        <p:spPr>
          <a:xfrm>
            <a:off x="4326276" y="1695129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(0-1023)</a:t>
            </a: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DB64A58B-2C30-409C-BD07-0E4887CD1BF4}"/>
              </a:ext>
            </a:extLst>
          </p:cNvPr>
          <p:cNvSpPr txBox="1"/>
          <p:nvPr/>
        </p:nvSpPr>
        <p:spPr>
          <a:xfrm>
            <a:off x="3713099" y="1671694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Ports:</a:t>
            </a:r>
          </a:p>
        </p:txBody>
      </p:sp>
      <p:sp>
        <p:nvSpPr>
          <p:cNvPr id="57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D1D3EB05-E75A-4B92-8FAC-C316CA0F86CA}"/>
              </a:ext>
            </a:extLst>
          </p:cNvPr>
          <p:cNvSpPr/>
          <p:nvPr/>
        </p:nvSpPr>
        <p:spPr>
          <a:xfrm>
            <a:off x="830602" y="1161402"/>
            <a:ext cx="2519997" cy="2781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58" name="Rectangle 57">
            <a:hlinkClick r:id="rId3" action="ppaction://hlinksldjump"/>
            <a:extLst>
              <a:ext uri="{FF2B5EF4-FFF2-40B4-BE49-F238E27FC236}">
                <a16:creationId xmlns:a16="http://schemas.microsoft.com/office/drawing/2014/main" id="{3122DB00-B848-47E4-81A9-A8DAC57E4E04}"/>
              </a:ext>
            </a:extLst>
          </p:cNvPr>
          <p:cNvSpPr/>
          <p:nvPr/>
        </p:nvSpPr>
        <p:spPr>
          <a:xfrm>
            <a:off x="827142" y="1433351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59" name="Rectangle 58">
            <a:hlinkClick r:id="rId3" action="ppaction://hlinksldjump"/>
            <a:extLst>
              <a:ext uri="{FF2B5EF4-FFF2-40B4-BE49-F238E27FC236}">
                <a16:creationId xmlns:a16="http://schemas.microsoft.com/office/drawing/2014/main" id="{E6C829AE-554B-48BD-ABB7-62BB7730601E}"/>
              </a:ext>
            </a:extLst>
          </p:cNvPr>
          <p:cNvSpPr/>
          <p:nvPr/>
        </p:nvSpPr>
        <p:spPr>
          <a:xfrm>
            <a:off x="830602" y="169232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0" name="Rectangle 59">
            <a:hlinkClick r:id="rId3" action="ppaction://hlinksldjump"/>
            <a:extLst>
              <a:ext uri="{FF2B5EF4-FFF2-40B4-BE49-F238E27FC236}">
                <a16:creationId xmlns:a16="http://schemas.microsoft.com/office/drawing/2014/main" id="{292908B9-3C7A-450D-8A54-C3FF844EE2AB}"/>
              </a:ext>
            </a:extLst>
          </p:cNvPr>
          <p:cNvSpPr/>
          <p:nvPr/>
        </p:nvSpPr>
        <p:spPr>
          <a:xfrm>
            <a:off x="834051" y="1945139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1" name="Rectangle 60">
            <a:hlinkClick r:id="rId3" action="ppaction://hlinksldjump"/>
            <a:extLst>
              <a:ext uri="{FF2B5EF4-FFF2-40B4-BE49-F238E27FC236}">
                <a16:creationId xmlns:a16="http://schemas.microsoft.com/office/drawing/2014/main" id="{DDD1CF3B-453D-47A4-B349-5D62F20A7178}"/>
              </a:ext>
            </a:extLst>
          </p:cNvPr>
          <p:cNvSpPr/>
          <p:nvPr/>
        </p:nvSpPr>
        <p:spPr>
          <a:xfrm>
            <a:off x="827142" y="2207014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2" name="Rectangle 61">
            <a:hlinkClick r:id="rId3" action="ppaction://hlinksldjump"/>
            <a:extLst>
              <a:ext uri="{FF2B5EF4-FFF2-40B4-BE49-F238E27FC236}">
                <a16:creationId xmlns:a16="http://schemas.microsoft.com/office/drawing/2014/main" id="{4A6BF4B4-4FDC-4643-982B-401E1C182208}"/>
              </a:ext>
            </a:extLst>
          </p:cNvPr>
          <p:cNvSpPr/>
          <p:nvPr/>
        </p:nvSpPr>
        <p:spPr>
          <a:xfrm>
            <a:off x="827142" y="2467983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63" name="Rectangle 62">
            <a:hlinkClick r:id="rId3" action="ppaction://hlinksldjump"/>
            <a:extLst>
              <a:ext uri="{FF2B5EF4-FFF2-40B4-BE49-F238E27FC236}">
                <a16:creationId xmlns:a16="http://schemas.microsoft.com/office/drawing/2014/main" id="{D103D149-EA9F-4466-84D5-FBBEB05B2441}"/>
              </a:ext>
            </a:extLst>
          </p:cNvPr>
          <p:cNvSpPr/>
          <p:nvPr/>
        </p:nvSpPr>
        <p:spPr>
          <a:xfrm>
            <a:off x="827142" y="2723759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64" name="Rectangle 63">
            <a:hlinkClick r:id="rId3" action="ppaction://hlinksldjump"/>
            <a:extLst>
              <a:ext uri="{FF2B5EF4-FFF2-40B4-BE49-F238E27FC236}">
                <a16:creationId xmlns:a16="http://schemas.microsoft.com/office/drawing/2014/main" id="{1AD23AE0-789C-4933-ADC5-9532725758F0}"/>
              </a:ext>
            </a:extLst>
          </p:cNvPr>
          <p:cNvSpPr/>
          <p:nvPr/>
        </p:nvSpPr>
        <p:spPr>
          <a:xfrm>
            <a:off x="830602" y="298184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65" name="Rectangle 64">
            <a:hlinkClick r:id="rId3" action="ppaction://hlinksldjump"/>
            <a:extLst>
              <a:ext uri="{FF2B5EF4-FFF2-40B4-BE49-F238E27FC236}">
                <a16:creationId xmlns:a16="http://schemas.microsoft.com/office/drawing/2014/main" id="{B694D49E-70F6-4392-8D98-83911DE1A77A}"/>
              </a:ext>
            </a:extLst>
          </p:cNvPr>
          <p:cNvSpPr/>
          <p:nvPr/>
        </p:nvSpPr>
        <p:spPr>
          <a:xfrm>
            <a:off x="834050" y="3237616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6" name="Rectangle 65">
            <a:hlinkClick r:id="rId3" action="ppaction://hlinksldjump"/>
            <a:extLst>
              <a:ext uri="{FF2B5EF4-FFF2-40B4-BE49-F238E27FC236}">
                <a16:creationId xmlns:a16="http://schemas.microsoft.com/office/drawing/2014/main" id="{8BC84014-EC93-4C58-9E0B-4202EE43DBD5}"/>
              </a:ext>
            </a:extLst>
          </p:cNvPr>
          <p:cNvSpPr/>
          <p:nvPr/>
        </p:nvSpPr>
        <p:spPr>
          <a:xfrm>
            <a:off x="837445" y="3491821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7" name="Rectangle 66">
            <a:hlinkClick r:id="rId3" action="ppaction://hlinksldjump"/>
            <a:extLst>
              <a:ext uri="{FF2B5EF4-FFF2-40B4-BE49-F238E27FC236}">
                <a16:creationId xmlns:a16="http://schemas.microsoft.com/office/drawing/2014/main" id="{43FF2E98-C30E-47EF-8E32-EB99D269A98B}"/>
              </a:ext>
            </a:extLst>
          </p:cNvPr>
          <p:cNvSpPr/>
          <p:nvPr/>
        </p:nvSpPr>
        <p:spPr>
          <a:xfrm>
            <a:off x="834049" y="373788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767BE9-BDD8-44B5-A15C-E25D3CC72DFC}"/>
              </a:ext>
            </a:extLst>
          </p:cNvPr>
          <p:cNvSpPr/>
          <p:nvPr/>
        </p:nvSpPr>
        <p:spPr>
          <a:xfrm>
            <a:off x="2009274" y="909810"/>
            <a:ext cx="1337866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Port</a:t>
            </a:r>
          </a:p>
        </p:txBody>
      </p:sp>
      <p:sp>
        <p:nvSpPr>
          <p:cNvPr id="69" name="Rectangle 68">
            <a:hlinkClick r:id="rId3" action="ppaction://hlinksldjump"/>
            <a:extLst>
              <a:ext uri="{FF2B5EF4-FFF2-40B4-BE49-F238E27FC236}">
                <a16:creationId xmlns:a16="http://schemas.microsoft.com/office/drawing/2014/main" id="{338B2661-070C-4CF8-B462-A2EF58A42556}"/>
              </a:ext>
            </a:extLst>
          </p:cNvPr>
          <p:cNvSpPr/>
          <p:nvPr/>
        </p:nvSpPr>
        <p:spPr>
          <a:xfrm>
            <a:off x="2009273" y="1165402"/>
            <a:ext cx="1344774" cy="2781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Rectangle 69">
            <a:hlinkClick r:id="rId3" action="ppaction://hlinksldjump"/>
            <a:extLst>
              <a:ext uri="{FF2B5EF4-FFF2-40B4-BE49-F238E27FC236}">
                <a16:creationId xmlns:a16="http://schemas.microsoft.com/office/drawing/2014/main" id="{F11688E7-9D68-49A9-92D2-71D2E427A21D}"/>
              </a:ext>
            </a:extLst>
          </p:cNvPr>
          <p:cNvSpPr/>
          <p:nvPr/>
        </p:nvSpPr>
        <p:spPr>
          <a:xfrm>
            <a:off x="2007549" y="1423828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20/21</a:t>
            </a:r>
          </a:p>
        </p:txBody>
      </p:sp>
      <p:sp>
        <p:nvSpPr>
          <p:cNvPr id="71" name="Rectangle 70">
            <a:hlinkClick r:id="rId3" action="ppaction://hlinksldjump"/>
            <a:extLst>
              <a:ext uri="{FF2B5EF4-FFF2-40B4-BE49-F238E27FC236}">
                <a16:creationId xmlns:a16="http://schemas.microsoft.com/office/drawing/2014/main" id="{321DDDC0-EB67-4CC3-B373-23F5C76AAC5E}"/>
              </a:ext>
            </a:extLst>
          </p:cNvPr>
          <p:cNvSpPr/>
          <p:nvPr/>
        </p:nvSpPr>
        <p:spPr>
          <a:xfrm>
            <a:off x="2003389" y="1686713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2" name="Rectangle 71">
            <a:hlinkClick r:id="rId3" action="ppaction://hlinksldjump"/>
            <a:extLst>
              <a:ext uri="{FF2B5EF4-FFF2-40B4-BE49-F238E27FC236}">
                <a16:creationId xmlns:a16="http://schemas.microsoft.com/office/drawing/2014/main" id="{720B88F2-C276-453B-A69C-7956B064087B}"/>
              </a:ext>
            </a:extLst>
          </p:cNvPr>
          <p:cNvSpPr/>
          <p:nvPr/>
        </p:nvSpPr>
        <p:spPr>
          <a:xfrm>
            <a:off x="2001665" y="1945139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3" name="Rectangle 72">
            <a:hlinkClick r:id="rId3" action="ppaction://hlinksldjump"/>
            <a:extLst>
              <a:ext uri="{FF2B5EF4-FFF2-40B4-BE49-F238E27FC236}">
                <a16:creationId xmlns:a16="http://schemas.microsoft.com/office/drawing/2014/main" id="{36E468B0-0C67-4F83-98A6-7D6C0B6032B9}"/>
              </a:ext>
            </a:extLst>
          </p:cNvPr>
          <p:cNvSpPr/>
          <p:nvPr/>
        </p:nvSpPr>
        <p:spPr>
          <a:xfrm>
            <a:off x="2001665" y="2200728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4" name="Rectangle 73">
            <a:hlinkClick r:id="rId3" action="ppaction://hlinksldjump"/>
            <a:extLst>
              <a:ext uri="{FF2B5EF4-FFF2-40B4-BE49-F238E27FC236}">
                <a16:creationId xmlns:a16="http://schemas.microsoft.com/office/drawing/2014/main" id="{5FDBE7F2-5521-42FF-A24B-2AF2184663D3}"/>
              </a:ext>
            </a:extLst>
          </p:cNvPr>
          <p:cNvSpPr/>
          <p:nvPr/>
        </p:nvSpPr>
        <p:spPr>
          <a:xfrm>
            <a:off x="1999941" y="2459154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75" name="Rectangle 74">
            <a:hlinkClick r:id="rId3" action="ppaction://hlinksldjump"/>
            <a:extLst>
              <a:ext uri="{FF2B5EF4-FFF2-40B4-BE49-F238E27FC236}">
                <a16:creationId xmlns:a16="http://schemas.microsoft.com/office/drawing/2014/main" id="{B533AACB-3E8C-49CA-B02C-45578D30C336}"/>
              </a:ext>
            </a:extLst>
          </p:cNvPr>
          <p:cNvSpPr/>
          <p:nvPr/>
        </p:nvSpPr>
        <p:spPr>
          <a:xfrm>
            <a:off x="2000804" y="2718221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67/68</a:t>
            </a:r>
          </a:p>
        </p:txBody>
      </p:sp>
      <p:sp>
        <p:nvSpPr>
          <p:cNvPr id="76" name="Rectangle 75">
            <a:hlinkClick r:id="rId3" action="ppaction://hlinksldjump"/>
            <a:extLst>
              <a:ext uri="{FF2B5EF4-FFF2-40B4-BE49-F238E27FC236}">
                <a16:creationId xmlns:a16="http://schemas.microsoft.com/office/drawing/2014/main" id="{0E764C13-F5D0-42F9-8BDB-53D54C32894F}"/>
              </a:ext>
            </a:extLst>
          </p:cNvPr>
          <p:cNvSpPr/>
          <p:nvPr/>
        </p:nvSpPr>
        <p:spPr>
          <a:xfrm>
            <a:off x="1987971" y="2975741"/>
            <a:ext cx="1365989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137/138/139</a:t>
            </a:r>
          </a:p>
        </p:txBody>
      </p:sp>
      <p:sp>
        <p:nvSpPr>
          <p:cNvPr id="77" name="Rectangle 76">
            <a:hlinkClick r:id="rId3" action="ppaction://hlinksldjump"/>
            <a:extLst>
              <a:ext uri="{FF2B5EF4-FFF2-40B4-BE49-F238E27FC236}">
                <a16:creationId xmlns:a16="http://schemas.microsoft.com/office/drawing/2014/main" id="{0DB85631-6B4C-480D-A24A-490164AF328E}"/>
              </a:ext>
            </a:extLst>
          </p:cNvPr>
          <p:cNvSpPr/>
          <p:nvPr/>
        </p:nvSpPr>
        <p:spPr>
          <a:xfrm>
            <a:off x="2000804" y="3236887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143</a:t>
            </a:r>
          </a:p>
        </p:txBody>
      </p:sp>
      <p:sp>
        <p:nvSpPr>
          <p:cNvPr id="78" name="Rectangle 77">
            <a:hlinkClick r:id="rId3" action="ppaction://hlinksldjump"/>
            <a:extLst>
              <a:ext uri="{FF2B5EF4-FFF2-40B4-BE49-F238E27FC236}">
                <a16:creationId xmlns:a16="http://schemas.microsoft.com/office/drawing/2014/main" id="{C2467E47-FB3E-435C-A95E-C1194E85858C}"/>
              </a:ext>
            </a:extLst>
          </p:cNvPr>
          <p:cNvSpPr/>
          <p:nvPr/>
        </p:nvSpPr>
        <p:spPr>
          <a:xfrm>
            <a:off x="1999079" y="3495313"/>
            <a:ext cx="1353793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179</a:t>
            </a:r>
          </a:p>
        </p:txBody>
      </p:sp>
      <p:sp>
        <p:nvSpPr>
          <p:cNvPr id="79" name="Rectangle 78">
            <a:hlinkClick r:id="rId3" action="ppaction://hlinksldjump"/>
            <a:extLst>
              <a:ext uri="{FF2B5EF4-FFF2-40B4-BE49-F238E27FC236}">
                <a16:creationId xmlns:a16="http://schemas.microsoft.com/office/drawing/2014/main" id="{1830AE70-6EB8-4C0C-BFBE-C8E70D2A2CA8}"/>
              </a:ext>
            </a:extLst>
          </p:cNvPr>
          <p:cNvSpPr/>
          <p:nvPr/>
        </p:nvSpPr>
        <p:spPr>
          <a:xfrm>
            <a:off x="1999080" y="3743704"/>
            <a:ext cx="1344774" cy="32585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443</a:t>
            </a:r>
          </a:p>
        </p:txBody>
      </p:sp>
      <p:sp>
        <p:nvSpPr>
          <p:cNvPr id="80" name="Rectangle 79">
            <a:hlinkClick r:id="rId3" action="ppaction://hlinksldjump"/>
            <a:extLst>
              <a:ext uri="{FF2B5EF4-FFF2-40B4-BE49-F238E27FC236}">
                <a16:creationId xmlns:a16="http://schemas.microsoft.com/office/drawing/2014/main" id="{9F9D531C-E7C8-408B-8ABD-391AE53EB78C}"/>
              </a:ext>
            </a:extLst>
          </p:cNvPr>
          <p:cNvSpPr/>
          <p:nvPr/>
        </p:nvSpPr>
        <p:spPr>
          <a:xfrm>
            <a:off x="1997356" y="4002129"/>
            <a:ext cx="1344774" cy="36616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989/990</a:t>
            </a:r>
          </a:p>
        </p:txBody>
      </p:sp>
      <p:sp>
        <p:nvSpPr>
          <p:cNvPr id="81" name="Rectangle 80">
            <a:hlinkClick r:id="rId3" action="ppaction://hlinksldjump"/>
            <a:extLst>
              <a:ext uri="{FF2B5EF4-FFF2-40B4-BE49-F238E27FC236}">
                <a16:creationId xmlns:a16="http://schemas.microsoft.com/office/drawing/2014/main" id="{4CBA92A2-E351-4619-9426-4C72117DB462}"/>
              </a:ext>
            </a:extLst>
          </p:cNvPr>
          <p:cNvSpPr/>
          <p:nvPr/>
        </p:nvSpPr>
        <p:spPr>
          <a:xfrm>
            <a:off x="830311" y="3997947"/>
            <a:ext cx="1173078" cy="3703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41553D-7BEB-416C-8FB8-3C4A74102316}"/>
              </a:ext>
            </a:extLst>
          </p:cNvPr>
          <p:cNvSpPr/>
          <p:nvPr/>
        </p:nvSpPr>
        <p:spPr>
          <a:xfrm>
            <a:off x="3362979" y="890602"/>
            <a:ext cx="220276" cy="348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3FD01D56-2CA3-4803-BA8E-49D5EF04FF9B}"/>
              </a:ext>
            </a:extLst>
          </p:cNvPr>
          <p:cNvSpPr/>
          <p:nvPr/>
        </p:nvSpPr>
        <p:spPr>
          <a:xfrm rot="16200000">
            <a:off x="3430682" y="956161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FAAEA99-5621-4AF6-8EDA-3EDAE73139BD}"/>
              </a:ext>
            </a:extLst>
          </p:cNvPr>
          <p:cNvSpPr/>
          <p:nvPr/>
        </p:nvSpPr>
        <p:spPr>
          <a:xfrm>
            <a:off x="3385907" y="4134261"/>
            <a:ext cx="220276" cy="277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717C40D-93E6-45CC-AD87-A429C33B3BFF}"/>
              </a:ext>
            </a:extLst>
          </p:cNvPr>
          <p:cNvSpPr/>
          <p:nvPr/>
        </p:nvSpPr>
        <p:spPr>
          <a:xfrm>
            <a:off x="3388423" y="1172593"/>
            <a:ext cx="149624" cy="1094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Chevron 50">
            <a:extLst>
              <a:ext uri="{FF2B5EF4-FFF2-40B4-BE49-F238E27FC236}">
                <a16:creationId xmlns:a16="http://schemas.microsoft.com/office/drawing/2014/main" id="{2631803E-8FBD-4BF0-9888-4FF70DE60B75}"/>
              </a:ext>
            </a:extLst>
          </p:cNvPr>
          <p:cNvSpPr/>
          <p:nvPr/>
        </p:nvSpPr>
        <p:spPr>
          <a:xfrm rot="5400000" flipV="1">
            <a:off x="3422372" y="4221724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5EE244-061F-43F4-9D66-11B7CE052343}"/>
              </a:ext>
            </a:extLst>
          </p:cNvPr>
          <p:cNvSpPr/>
          <p:nvPr/>
        </p:nvSpPr>
        <p:spPr>
          <a:xfrm>
            <a:off x="4101223" y="2380037"/>
            <a:ext cx="2299276" cy="8388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0E6F40-73FB-4D92-9400-09A1077EA557}"/>
              </a:ext>
            </a:extLst>
          </p:cNvPr>
          <p:cNvSpPr/>
          <p:nvPr/>
        </p:nvSpPr>
        <p:spPr>
          <a:xfrm>
            <a:off x="4101221" y="2128749"/>
            <a:ext cx="2299277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Fields </a:t>
            </a:r>
          </a:p>
        </p:txBody>
      </p:sp>
      <p:sp>
        <p:nvSpPr>
          <p:cNvPr id="89" name="Rectangle 88">
            <a:hlinkClick r:id="rId3" action="ppaction://hlinksldjump"/>
            <a:extLst>
              <a:ext uri="{FF2B5EF4-FFF2-40B4-BE49-F238E27FC236}">
                <a16:creationId xmlns:a16="http://schemas.microsoft.com/office/drawing/2014/main" id="{3889528C-9AAD-408C-8781-BDB8D54FC6E4}"/>
              </a:ext>
            </a:extLst>
          </p:cNvPr>
          <p:cNvSpPr/>
          <p:nvPr/>
        </p:nvSpPr>
        <p:spPr>
          <a:xfrm>
            <a:off x="4101222" y="2379703"/>
            <a:ext cx="2299275" cy="2781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Destination</a:t>
            </a:r>
          </a:p>
        </p:txBody>
      </p:sp>
      <p:sp>
        <p:nvSpPr>
          <p:cNvPr id="90" name="Rectangle 89">
            <a:hlinkClick r:id="rId3" action="ppaction://hlinksldjump"/>
            <a:extLst>
              <a:ext uri="{FF2B5EF4-FFF2-40B4-BE49-F238E27FC236}">
                <a16:creationId xmlns:a16="http://schemas.microsoft.com/office/drawing/2014/main" id="{2B19BD9C-AE49-4446-A727-A3AF676ECB47}"/>
              </a:ext>
            </a:extLst>
          </p:cNvPr>
          <p:cNvSpPr/>
          <p:nvPr/>
        </p:nvSpPr>
        <p:spPr>
          <a:xfrm>
            <a:off x="4101221" y="2657803"/>
            <a:ext cx="2299275" cy="284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91" name="Rectangle 90">
            <a:hlinkClick r:id="rId3" action="ppaction://hlinksldjump"/>
            <a:extLst>
              <a:ext uri="{FF2B5EF4-FFF2-40B4-BE49-F238E27FC236}">
                <a16:creationId xmlns:a16="http://schemas.microsoft.com/office/drawing/2014/main" id="{AD0D5CBE-8A8C-4BC8-9F62-C351F1C5D33E}"/>
              </a:ext>
            </a:extLst>
          </p:cNvPr>
          <p:cNvSpPr/>
          <p:nvPr/>
        </p:nvSpPr>
        <p:spPr>
          <a:xfrm>
            <a:off x="4101220" y="2942352"/>
            <a:ext cx="2299275" cy="280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83BEA8-5605-4F0F-976F-5FE4DE7C02B6}"/>
              </a:ext>
            </a:extLst>
          </p:cNvPr>
          <p:cNvSpPr/>
          <p:nvPr/>
        </p:nvSpPr>
        <p:spPr>
          <a:xfrm>
            <a:off x="4060860" y="3513710"/>
            <a:ext cx="2614422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5AA7FA7-BD5D-4249-9E92-9EF424844C05}"/>
              </a:ext>
            </a:extLst>
          </p:cNvPr>
          <p:cNvSpPr/>
          <p:nvPr/>
        </p:nvSpPr>
        <p:spPr>
          <a:xfrm>
            <a:off x="4067704" y="3513781"/>
            <a:ext cx="2607577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Comments </a:t>
            </a:r>
          </a:p>
        </p:txBody>
      </p:sp>
    </p:spTree>
    <p:extLst>
      <p:ext uri="{BB962C8B-B14F-4D97-AF65-F5344CB8AC3E}">
        <p14:creationId xmlns:p14="http://schemas.microsoft.com/office/powerpoint/2010/main" val="78963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900DCBA-0048-4B72-AAAE-784DF09F5799}"/>
              </a:ext>
            </a:extLst>
          </p:cNvPr>
          <p:cNvSpPr/>
          <p:nvPr/>
        </p:nvSpPr>
        <p:spPr>
          <a:xfrm>
            <a:off x="609043" y="27128"/>
            <a:ext cx="7340982" cy="5711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46C63-E0BF-4F16-AF34-78B27E1BB96E}"/>
              </a:ext>
            </a:extLst>
          </p:cNvPr>
          <p:cNvSpPr/>
          <p:nvPr/>
        </p:nvSpPr>
        <p:spPr>
          <a:xfrm>
            <a:off x="830653" y="957205"/>
            <a:ext cx="2516548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359B355D-5304-4D41-A537-5E744A949275}"/>
              </a:ext>
            </a:extLst>
          </p:cNvPr>
          <p:cNvSpPr/>
          <p:nvPr/>
        </p:nvSpPr>
        <p:spPr>
          <a:xfrm>
            <a:off x="5368071" y="5398394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B1B7CF-576A-4614-A7EA-CB3CDD8CE318}"/>
              </a:ext>
            </a:extLst>
          </p:cNvPr>
          <p:cNvSpPr/>
          <p:nvPr/>
        </p:nvSpPr>
        <p:spPr>
          <a:xfrm>
            <a:off x="4278776" y="929017"/>
            <a:ext cx="2121722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==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FCEEE9-390F-48B7-A8BB-6F2DF581313D}"/>
              </a:ext>
            </a:extLst>
          </p:cNvPr>
          <p:cNvCxnSpPr/>
          <p:nvPr/>
        </p:nvCxnSpPr>
        <p:spPr>
          <a:xfrm>
            <a:off x="750566" y="4340773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C2A59D8-65B6-401B-A3C3-775F9A512DAE}"/>
              </a:ext>
            </a:extLst>
          </p:cNvPr>
          <p:cNvSpPr/>
          <p:nvPr/>
        </p:nvSpPr>
        <p:spPr>
          <a:xfrm>
            <a:off x="827142" y="909810"/>
            <a:ext cx="2505604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4537C-7D9A-4011-BCBF-B407C72029FC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Network Traffic Proxy &gt; Advanced Filter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C8C0B7-ECE0-43B6-A2C2-00586760B6F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3C1514-3FC7-4CBE-9D8A-14CE9CC0A119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907DBA-0F8D-499A-B023-022F777F4F0F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080D68-3163-45CA-9521-590161996348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464E7A-D893-4BB4-B32D-996682C63843}"/>
              </a:ext>
            </a:extLst>
          </p:cNvPr>
          <p:cNvSpPr/>
          <p:nvPr/>
        </p:nvSpPr>
        <p:spPr>
          <a:xfrm>
            <a:off x="827143" y="899594"/>
            <a:ext cx="250560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A23582-311F-46BA-8FC4-8AAF63B014C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B9ECC833-BCD5-4720-B9DB-F49816954C83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6" name="Rectangle 45">
            <a:hlinkClick r:id="rId3" action="ppaction://hlinksldjump"/>
            <a:extLst>
              <a:ext uri="{FF2B5EF4-FFF2-40B4-BE49-F238E27FC236}">
                <a16:creationId xmlns:a16="http://schemas.microsoft.com/office/drawing/2014/main" id="{B080E298-CEFD-4A0F-ACC4-F824D1F784D0}"/>
              </a:ext>
            </a:extLst>
          </p:cNvPr>
          <p:cNvSpPr/>
          <p:nvPr/>
        </p:nvSpPr>
        <p:spPr>
          <a:xfrm>
            <a:off x="4311658" y="1340640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(offset)</a:t>
            </a:r>
          </a:p>
        </p:txBody>
      </p:sp>
      <p:sp>
        <p:nvSpPr>
          <p:cNvPr id="52" name="Rectangle 51">
            <a:hlinkClick r:id="rId3" action="ppaction://hlinksldjump"/>
            <a:extLst>
              <a:ext uri="{FF2B5EF4-FFF2-40B4-BE49-F238E27FC236}">
                <a16:creationId xmlns:a16="http://schemas.microsoft.com/office/drawing/2014/main" id="{8174B0A8-5DE3-437F-8436-79569B971EEA}"/>
              </a:ext>
            </a:extLst>
          </p:cNvPr>
          <p:cNvSpPr/>
          <p:nvPr/>
        </p:nvSpPr>
        <p:spPr>
          <a:xfrm>
            <a:off x="6512305" y="5394610"/>
            <a:ext cx="856735" cy="2289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253A0ABC-B8BA-4F1F-B65C-8C78DDCEC991}"/>
              </a:ext>
            </a:extLst>
          </p:cNvPr>
          <p:cNvSpPr txBox="1"/>
          <p:nvPr/>
        </p:nvSpPr>
        <p:spPr>
          <a:xfrm>
            <a:off x="3546979" y="895594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Relation:</a:t>
            </a:r>
          </a:p>
        </p:txBody>
      </p:sp>
      <p:sp>
        <p:nvSpPr>
          <p:cNvPr id="54" name="TextBox 18">
            <a:extLst>
              <a:ext uri="{FF2B5EF4-FFF2-40B4-BE49-F238E27FC236}">
                <a16:creationId xmlns:a16="http://schemas.microsoft.com/office/drawing/2014/main" id="{0F31E28A-43CC-40AD-BDA1-1BBF630D5A03}"/>
              </a:ext>
            </a:extLst>
          </p:cNvPr>
          <p:cNvSpPr txBox="1"/>
          <p:nvPr/>
        </p:nvSpPr>
        <p:spPr>
          <a:xfrm>
            <a:off x="3575607" y="1317732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Range:</a:t>
            </a:r>
          </a:p>
        </p:txBody>
      </p:sp>
      <p:sp>
        <p:nvSpPr>
          <p:cNvPr id="55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A33DE8DB-9332-4FCE-87DD-40E45D22F79C}"/>
              </a:ext>
            </a:extLst>
          </p:cNvPr>
          <p:cNvSpPr/>
          <p:nvPr/>
        </p:nvSpPr>
        <p:spPr>
          <a:xfrm>
            <a:off x="4326276" y="1695129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(0-1023)</a:t>
            </a: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DB64A58B-2C30-409C-BD07-0E4887CD1BF4}"/>
              </a:ext>
            </a:extLst>
          </p:cNvPr>
          <p:cNvSpPr txBox="1"/>
          <p:nvPr/>
        </p:nvSpPr>
        <p:spPr>
          <a:xfrm>
            <a:off x="3713099" y="1671694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Ports:</a:t>
            </a:r>
          </a:p>
        </p:txBody>
      </p:sp>
      <p:sp>
        <p:nvSpPr>
          <p:cNvPr id="57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D1D3EB05-E75A-4B92-8FAC-C316CA0F86CA}"/>
              </a:ext>
            </a:extLst>
          </p:cNvPr>
          <p:cNvSpPr/>
          <p:nvPr/>
        </p:nvSpPr>
        <p:spPr>
          <a:xfrm>
            <a:off x="830602" y="1161402"/>
            <a:ext cx="2519997" cy="2781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58" name="Rectangle 57">
            <a:hlinkClick r:id="rId3" action="ppaction://hlinksldjump"/>
            <a:extLst>
              <a:ext uri="{FF2B5EF4-FFF2-40B4-BE49-F238E27FC236}">
                <a16:creationId xmlns:a16="http://schemas.microsoft.com/office/drawing/2014/main" id="{3122DB00-B848-47E4-81A9-A8DAC57E4E04}"/>
              </a:ext>
            </a:extLst>
          </p:cNvPr>
          <p:cNvSpPr/>
          <p:nvPr/>
        </p:nvSpPr>
        <p:spPr>
          <a:xfrm>
            <a:off x="827142" y="1433351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59" name="Rectangle 58">
            <a:hlinkClick r:id="rId3" action="ppaction://hlinksldjump"/>
            <a:extLst>
              <a:ext uri="{FF2B5EF4-FFF2-40B4-BE49-F238E27FC236}">
                <a16:creationId xmlns:a16="http://schemas.microsoft.com/office/drawing/2014/main" id="{E6C829AE-554B-48BD-ABB7-62BB7730601E}"/>
              </a:ext>
            </a:extLst>
          </p:cNvPr>
          <p:cNvSpPr/>
          <p:nvPr/>
        </p:nvSpPr>
        <p:spPr>
          <a:xfrm>
            <a:off x="830602" y="169232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0" name="Rectangle 59">
            <a:hlinkClick r:id="rId3" action="ppaction://hlinksldjump"/>
            <a:extLst>
              <a:ext uri="{FF2B5EF4-FFF2-40B4-BE49-F238E27FC236}">
                <a16:creationId xmlns:a16="http://schemas.microsoft.com/office/drawing/2014/main" id="{292908B9-3C7A-450D-8A54-C3FF844EE2AB}"/>
              </a:ext>
            </a:extLst>
          </p:cNvPr>
          <p:cNvSpPr/>
          <p:nvPr/>
        </p:nvSpPr>
        <p:spPr>
          <a:xfrm>
            <a:off x="834051" y="1945139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1" name="Rectangle 60">
            <a:hlinkClick r:id="rId3" action="ppaction://hlinksldjump"/>
            <a:extLst>
              <a:ext uri="{FF2B5EF4-FFF2-40B4-BE49-F238E27FC236}">
                <a16:creationId xmlns:a16="http://schemas.microsoft.com/office/drawing/2014/main" id="{DDD1CF3B-453D-47A4-B349-5D62F20A7178}"/>
              </a:ext>
            </a:extLst>
          </p:cNvPr>
          <p:cNvSpPr/>
          <p:nvPr/>
        </p:nvSpPr>
        <p:spPr>
          <a:xfrm>
            <a:off x="827142" y="2207014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2" name="Rectangle 61">
            <a:hlinkClick r:id="rId3" action="ppaction://hlinksldjump"/>
            <a:extLst>
              <a:ext uri="{FF2B5EF4-FFF2-40B4-BE49-F238E27FC236}">
                <a16:creationId xmlns:a16="http://schemas.microsoft.com/office/drawing/2014/main" id="{4A6BF4B4-4FDC-4643-982B-401E1C182208}"/>
              </a:ext>
            </a:extLst>
          </p:cNvPr>
          <p:cNvSpPr/>
          <p:nvPr/>
        </p:nvSpPr>
        <p:spPr>
          <a:xfrm>
            <a:off x="827142" y="2467983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63" name="Rectangle 62">
            <a:hlinkClick r:id="rId3" action="ppaction://hlinksldjump"/>
            <a:extLst>
              <a:ext uri="{FF2B5EF4-FFF2-40B4-BE49-F238E27FC236}">
                <a16:creationId xmlns:a16="http://schemas.microsoft.com/office/drawing/2014/main" id="{D103D149-EA9F-4466-84D5-FBBEB05B2441}"/>
              </a:ext>
            </a:extLst>
          </p:cNvPr>
          <p:cNvSpPr/>
          <p:nvPr/>
        </p:nvSpPr>
        <p:spPr>
          <a:xfrm>
            <a:off x="827142" y="2723759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64" name="Rectangle 63">
            <a:hlinkClick r:id="rId3" action="ppaction://hlinksldjump"/>
            <a:extLst>
              <a:ext uri="{FF2B5EF4-FFF2-40B4-BE49-F238E27FC236}">
                <a16:creationId xmlns:a16="http://schemas.microsoft.com/office/drawing/2014/main" id="{1AD23AE0-789C-4933-ADC5-9532725758F0}"/>
              </a:ext>
            </a:extLst>
          </p:cNvPr>
          <p:cNvSpPr/>
          <p:nvPr/>
        </p:nvSpPr>
        <p:spPr>
          <a:xfrm>
            <a:off x="830602" y="298184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65" name="Rectangle 64">
            <a:hlinkClick r:id="rId3" action="ppaction://hlinksldjump"/>
            <a:extLst>
              <a:ext uri="{FF2B5EF4-FFF2-40B4-BE49-F238E27FC236}">
                <a16:creationId xmlns:a16="http://schemas.microsoft.com/office/drawing/2014/main" id="{B694D49E-70F6-4392-8D98-83911DE1A77A}"/>
              </a:ext>
            </a:extLst>
          </p:cNvPr>
          <p:cNvSpPr/>
          <p:nvPr/>
        </p:nvSpPr>
        <p:spPr>
          <a:xfrm>
            <a:off x="834050" y="3237616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6" name="Rectangle 65">
            <a:hlinkClick r:id="rId3" action="ppaction://hlinksldjump"/>
            <a:extLst>
              <a:ext uri="{FF2B5EF4-FFF2-40B4-BE49-F238E27FC236}">
                <a16:creationId xmlns:a16="http://schemas.microsoft.com/office/drawing/2014/main" id="{8BC84014-EC93-4C58-9E0B-4202EE43DBD5}"/>
              </a:ext>
            </a:extLst>
          </p:cNvPr>
          <p:cNvSpPr/>
          <p:nvPr/>
        </p:nvSpPr>
        <p:spPr>
          <a:xfrm>
            <a:off x="837445" y="3491821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7" name="Rectangle 66">
            <a:hlinkClick r:id="rId3" action="ppaction://hlinksldjump"/>
            <a:extLst>
              <a:ext uri="{FF2B5EF4-FFF2-40B4-BE49-F238E27FC236}">
                <a16:creationId xmlns:a16="http://schemas.microsoft.com/office/drawing/2014/main" id="{43FF2E98-C30E-47EF-8E32-EB99D269A98B}"/>
              </a:ext>
            </a:extLst>
          </p:cNvPr>
          <p:cNvSpPr/>
          <p:nvPr/>
        </p:nvSpPr>
        <p:spPr>
          <a:xfrm>
            <a:off x="834049" y="373788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767BE9-BDD8-44B5-A15C-E25D3CC72DFC}"/>
              </a:ext>
            </a:extLst>
          </p:cNvPr>
          <p:cNvSpPr/>
          <p:nvPr/>
        </p:nvSpPr>
        <p:spPr>
          <a:xfrm>
            <a:off x="2009274" y="909810"/>
            <a:ext cx="1337866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Port</a:t>
            </a:r>
          </a:p>
        </p:txBody>
      </p:sp>
      <p:sp>
        <p:nvSpPr>
          <p:cNvPr id="69" name="Rectangle 68">
            <a:hlinkClick r:id="rId3" action="ppaction://hlinksldjump"/>
            <a:extLst>
              <a:ext uri="{FF2B5EF4-FFF2-40B4-BE49-F238E27FC236}">
                <a16:creationId xmlns:a16="http://schemas.microsoft.com/office/drawing/2014/main" id="{338B2661-070C-4CF8-B462-A2EF58A42556}"/>
              </a:ext>
            </a:extLst>
          </p:cNvPr>
          <p:cNvSpPr/>
          <p:nvPr/>
        </p:nvSpPr>
        <p:spPr>
          <a:xfrm>
            <a:off x="2009273" y="1165402"/>
            <a:ext cx="1344774" cy="2781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Rectangle 69">
            <a:hlinkClick r:id="rId3" action="ppaction://hlinksldjump"/>
            <a:extLst>
              <a:ext uri="{FF2B5EF4-FFF2-40B4-BE49-F238E27FC236}">
                <a16:creationId xmlns:a16="http://schemas.microsoft.com/office/drawing/2014/main" id="{F11688E7-9D68-49A9-92D2-71D2E427A21D}"/>
              </a:ext>
            </a:extLst>
          </p:cNvPr>
          <p:cNvSpPr/>
          <p:nvPr/>
        </p:nvSpPr>
        <p:spPr>
          <a:xfrm>
            <a:off x="2007549" y="1423828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20/21</a:t>
            </a:r>
          </a:p>
        </p:txBody>
      </p:sp>
      <p:sp>
        <p:nvSpPr>
          <p:cNvPr id="71" name="Rectangle 70">
            <a:hlinkClick r:id="rId3" action="ppaction://hlinksldjump"/>
            <a:extLst>
              <a:ext uri="{FF2B5EF4-FFF2-40B4-BE49-F238E27FC236}">
                <a16:creationId xmlns:a16="http://schemas.microsoft.com/office/drawing/2014/main" id="{321DDDC0-EB67-4CC3-B373-23F5C76AAC5E}"/>
              </a:ext>
            </a:extLst>
          </p:cNvPr>
          <p:cNvSpPr/>
          <p:nvPr/>
        </p:nvSpPr>
        <p:spPr>
          <a:xfrm>
            <a:off x="2003389" y="1686713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2" name="Rectangle 71">
            <a:hlinkClick r:id="rId3" action="ppaction://hlinksldjump"/>
            <a:extLst>
              <a:ext uri="{FF2B5EF4-FFF2-40B4-BE49-F238E27FC236}">
                <a16:creationId xmlns:a16="http://schemas.microsoft.com/office/drawing/2014/main" id="{720B88F2-C276-453B-A69C-7956B064087B}"/>
              </a:ext>
            </a:extLst>
          </p:cNvPr>
          <p:cNvSpPr/>
          <p:nvPr/>
        </p:nvSpPr>
        <p:spPr>
          <a:xfrm>
            <a:off x="2001665" y="1945139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3" name="Rectangle 72">
            <a:hlinkClick r:id="rId3" action="ppaction://hlinksldjump"/>
            <a:extLst>
              <a:ext uri="{FF2B5EF4-FFF2-40B4-BE49-F238E27FC236}">
                <a16:creationId xmlns:a16="http://schemas.microsoft.com/office/drawing/2014/main" id="{36E468B0-0C67-4F83-98A6-7D6C0B6032B9}"/>
              </a:ext>
            </a:extLst>
          </p:cNvPr>
          <p:cNvSpPr/>
          <p:nvPr/>
        </p:nvSpPr>
        <p:spPr>
          <a:xfrm>
            <a:off x="2001665" y="2200728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4" name="Rectangle 73">
            <a:hlinkClick r:id="rId3" action="ppaction://hlinksldjump"/>
            <a:extLst>
              <a:ext uri="{FF2B5EF4-FFF2-40B4-BE49-F238E27FC236}">
                <a16:creationId xmlns:a16="http://schemas.microsoft.com/office/drawing/2014/main" id="{5FDBE7F2-5521-42FF-A24B-2AF2184663D3}"/>
              </a:ext>
            </a:extLst>
          </p:cNvPr>
          <p:cNvSpPr/>
          <p:nvPr/>
        </p:nvSpPr>
        <p:spPr>
          <a:xfrm>
            <a:off x="1999941" y="2459154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75" name="Rectangle 74">
            <a:hlinkClick r:id="rId3" action="ppaction://hlinksldjump"/>
            <a:extLst>
              <a:ext uri="{FF2B5EF4-FFF2-40B4-BE49-F238E27FC236}">
                <a16:creationId xmlns:a16="http://schemas.microsoft.com/office/drawing/2014/main" id="{B533AACB-3E8C-49CA-B02C-45578D30C336}"/>
              </a:ext>
            </a:extLst>
          </p:cNvPr>
          <p:cNvSpPr/>
          <p:nvPr/>
        </p:nvSpPr>
        <p:spPr>
          <a:xfrm>
            <a:off x="2000804" y="2718221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67/68</a:t>
            </a:r>
          </a:p>
        </p:txBody>
      </p:sp>
      <p:sp>
        <p:nvSpPr>
          <p:cNvPr id="76" name="Rectangle 75">
            <a:hlinkClick r:id="rId3" action="ppaction://hlinksldjump"/>
            <a:extLst>
              <a:ext uri="{FF2B5EF4-FFF2-40B4-BE49-F238E27FC236}">
                <a16:creationId xmlns:a16="http://schemas.microsoft.com/office/drawing/2014/main" id="{0E764C13-F5D0-42F9-8BDB-53D54C32894F}"/>
              </a:ext>
            </a:extLst>
          </p:cNvPr>
          <p:cNvSpPr/>
          <p:nvPr/>
        </p:nvSpPr>
        <p:spPr>
          <a:xfrm>
            <a:off x="1987971" y="2975741"/>
            <a:ext cx="1365989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137/138/139</a:t>
            </a:r>
          </a:p>
        </p:txBody>
      </p:sp>
      <p:sp>
        <p:nvSpPr>
          <p:cNvPr id="77" name="Rectangle 76">
            <a:hlinkClick r:id="rId3" action="ppaction://hlinksldjump"/>
            <a:extLst>
              <a:ext uri="{FF2B5EF4-FFF2-40B4-BE49-F238E27FC236}">
                <a16:creationId xmlns:a16="http://schemas.microsoft.com/office/drawing/2014/main" id="{0DB85631-6B4C-480D-A24A-490164AF328E}"/>
              </a:ext>
            </a:extLst>
          </p:cNvPr>
          <p:cNvSpPr/>
          <p:nvPr/>
        </p:nvSpPr>
        <p:spPr>
          <a:xfrm>
            <a:off x="2000804" y="3236887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143</a:t>
            </a:r>
          </a:p>
        </p:txBody>
      </p:sp>
      <p:sp>
        <p:nvSpPr>
          <p:cNvPr id="78" name="Rectangle 77">
            <a:hlinkClick r:id="rId3" action="ppaction://hlinksldjump"/>
            <a:extLst>
              <a:ext uri="{FF2B5EF4-FFF2-40B4-BE49-F238E27FC236}">
                <a16:creationId xmlns:a16="http://schemas.microsoft.com/office/drawing/2014/main" id="{C2467E47-FB3E-435C-A95E-C1194E85858C}"/>
              </a:ext>
            </a:extLst>
          </p:cNvPr>
          <p:cNvSpPr/>
          <p:nvPr/>
        </p:nvSpPr>
        <p:spPr>
          <a:xfrm>
            <a:off x="1999079" y="3495313"/>
            <a:ext cx="1353793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179</a:t>
            </a:r>
          </a:p>
        </p:txBody>
      </p:sp>
      <p:sp>
        <p:nvSpPr>
          <p:cNvPr id="79" name="Rectangle 78">
            <a:hlinkClick r:id="rId3" action="ppaction://hlinksldjump"/>
            <a:extLst>
              <a:ext uri="{FF2B5EF4-FFF2-40B4-BE49-F238E27FC236}">
                <a16:creationId xmlns:a16="http://schemas.microsoft.com/office/drawing/2014/main" id="{1830AE70-6EB8-4C0C-BFBE-C8E70D2A2CA8}"/>
              </a:ext>
            </a:extLst>
          </p:cNvPr>
          <p:cNvSpPr/>
          <p:nvPr/>
        </p:nvSpPr>
        <p:spPr>
          <a:xfrm>
            <a:off x="1999080" y="3743704"/>
            <a:ext cx="1344774" cy="32585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443</a:t>
            </a:r>
          </a:p>
        </p:txBody>
      </p:sp>
      <p:sp>
        <p:nvSpPr>
          <p:cNvPr id="80" name="Rectangle 79">
            <a:hlinkClick r:id="rId3" action="ppaction://hlinksldjump"/>
            <a:extLst>
              <a:ext uri="{FF2B5EF4-FFF2-40B4-BE49-F238E27FC236}">
                <a16:creationId xmlns:a16="http://schemas.microsoft.com/office/drawing/2014/main" id="{9F9D531C-E7C8-408B-8ABD-391AE53EB78C}"/>
              </a:ext>
            </a:extLst>
          </p:cNvPr>
          <p:cNvSpPr/>
          <p:nvPr/>
        </p:nvSpPr>
        <p:spPr>
          <a:xfrm>
            <a:off x="1997356" y="4002129"/>
            <a:ext cx="1344774" cy="36616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989/990</a:t>
            </a:r>
          </a:p>
        </p:txBody>
      </p:sp>
      <p:sp>
        <p:nvSpPr>
          <p:cNvPr id="81" name="Rectangle 80">
            <a:hlinkClick r:id="rId3" action="ppaction://hlinksldjump"/>
            <a:extLst>
              <a:ext uri="{FF2B5EF4-FFF2-40B4-BE49-F238E27FC236}">
                <a16:creationId xmlns:a16="http://schemas.microsoft.com/office/drawing/2014/main" id="{4CBA92A2-E351-4619-9426-4C72117DB462}"/>
              </a:ext>
            </a:extLst>
          </p:cNvPr>
          <p:cNvSpPr/>
          <p:nvPr/>
        </p:nvSpPr>
        <p:spPr>
          <a:xfrm>
            <a:off x="830311" y="3997947"/>
            <a:ext cx="1173078" cy="3703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41553D-7BEB-416C-8FB8-3C4A74102316}"/>
              </a:ext>
            </a:extLst>
          </p:cNvPr>
          <p:cNvSpPr/>
          <p:nvPr/>
        </p:nvSpPr>
        <p:spPr>
          <a:xfrm>
            <a:off x="3362979" y="890602"/>
            <a:ext cx="220276" cy="348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3FD01D56-2CA3-4803-BA8E-49D5EF04FF9B}"/>
              </a:ext>
            </a:extLst>
          </p:cNvPr>
          <p:cNvSpPr/>
          <p:nvPr/>
        </p:nvSpPr>
        <p:spPr>
          <a:xfrm rot="16200000">
            <a:off x="3430682" y="956161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FAAEA99-5621-4AF6-8EDA-3EDAE73139BD}"/>
              </a:ext>
            </a:extLst>
          </p:cNvPr>
          <p:cNvSpPr/>
          <p:nvPr/>
        </p:nvSpPr>
        <p:spPr>
          <a:xfrm>
            <a:off x="3385907" y="4134261"/>
            <a:ext cx="220276" cy="277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717C40D-93E6-45CC-AD87-A429C33B3BFF}"/>
              </a:ext>
            </a:extLst>
          </p:cNvPr>
          <p:cNvSpPr/>
          <p:nvPr/>
        </p:nvSpPr>
        <p:spPr>
          <a:xfrm>
            <a:off x="3388423" y="1172593"/>
            <a:ext cx="149624" cy="1094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Chevron 50">
            <a:extLst>
              <a:ext uri="{FF2B5EF4-FFF2-40B4-BE49-F238E27FC236}">
                <a16:creationId xmlns:a16="http://schemas.microsoft.com/office/drawing/2014/main" id="{2631803E-8FBD-4BF0-9888-4FF70DE60B75}"/>
              </a:ext>
            </a:extLst>
          </p:cNvPr>
          <p:cNvSpPr/>
          <p:nvPr/>
        </p:nvSpPr>
        <p:spPr>
          <a:xfrm rot="5400000" flipV="1">
            <a:off x="3422372" y="4221724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5EE244-061F-43F4-9D66-11B7CE052343}"/>
              </a:ext>
            </a:extLst>
          </p:cNvPr>
          <p:cNvSpPr/>
          <p:nvPr/>
        </p:nvSpPr>
        <p:spPr>
          <a:xfrm>
            <a:off x="4101223" y="2380037"/>
            <a:ext cx="2299276" cy="8388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0E6F40-73FB-4D92-9400-09A1077EA557}"/>
              </a:ext>
            </a:extLst>
          </p:cNvPr>
          <p:cNvSpPr/>
          <p:nvPr/>
        </p:nvSpPr>
        <p:spPr>
          <a:xfrm>
            <a:off x="4101221" y="2128749"/>
            <a:ext cx="2299277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Fields </a:t>
            </a:r>
          </a:p>
        </p:txBody>
      </p:sp>
      <p:sp>
        <p:nvSpPr>
          <p:cNvPr id="89" name="Rectangle 88">
            <a:hlinkClick r:id="rId3" action="ppaction://hlinksldjump"/>
            <a:extLst>
              <a:ext uri="{FF2B5EF4-FFF2-40B4-BE49-F238E27FC236}">
                <a16:creationId xmlns:a16="http://schemas.microsoft.com/office/drawing/2014/main" id="{3889528C-9AAD-408C-8781-BDB8D54FC6E4}"/>
              </a:ext>
            </a:extLst>
          </p:cNvPr>
          <p:cNvSpPr/>
          <p:nvPr/>
        </p:nvSpPr>
        <p:spPr>
          <a:xfrm>
            <a:off x="4101222" y="2379703"/>
            <a:ext cx="2299275" cy="2781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Destination</a:t>
            </a:r>
          </a:p>
        </p:txBody>
      </p:sp>
      <p:sp>
        <p:nvSpPr>
          <p:cNvPr id="90" name="Rectangle 89">
            <a:hlinkClick r:id="rId3" action="ppaction://hlinksldjump"/>
            <a:extLst>
              <a:ext uri="{FF2B5EF4-FFF2-40B4-BE49-F238E27FC236}">
                <a16:creationId xmlns:a16="http://schemas.microsoft.com/office/drawing/2014/main" id="{2B19BD9C-AE49-4446-A727-A3AF676ECB47}"/>
              </a:ext>
            </a:extLst>
          </p:cNvPr>
          <p:cNvSpPr/>
          <p:nvPr/>
        </p:nvSpPr>
        <p:spPr>
          <a:xfrm>
            <a:off x="4101221" y="2657803"/>
            <a:ext cx="2299275" cy="284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91" name="Rectangle 90">
            <a:hlinkClick r:id="rId3" action="ppaction://hlinksldjump"/>
            <a:extLst>
              <a:ext uri="{FF2B5EF4-FFF2-40B4-BE49-F238E27FC236}">
                <a16:creationId xmlns:a16="http://schemas.microsoft.com/office/drawing/2014/main" id="{AD0D5CBE-8A8C-4BC8-9F62-C351F1C5D33E}"/>
              </a:ext>
            </a:extLst>
          </p:cNvPr>
          <p:cNvSpPr/>
          <p:nvPr/>
        </p:nvSpPr>
        <p:spPr>
          <a:xfrm>
            <a:off x="4101220" y="2942352"/>
            <a:ext cx="2299275" cy="280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83BEA8-5605-4F0F-976F-5FE4DE7C02B6}"/>
              </a:ext>
            </a:extLst>
          </p:cNvPr>
          <p:cNvSpPr/>
          <p:nvPr/>
        </p:nvSpPr>
        <p:spPr>
          <a:xfrm>
            <a:off x="4060860" y="3513710"/>
            <a:ext cx="2614422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5AA7FA7-BD5D-4249-9E92-9EF424844C05}"/>
              </a:ext>
            </a:extLst>
          </p:cNvPr>
          <p:cNvSpPr/>
          <p:nvPr/>
        </p:nvSpPr>
        <p:spPr>
          <a:xfrm>
            <a:off x="4067704" y="3513781"/>
            <a:ext cx="2607577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Comments </a:t>
            </a:r>
          </a:p>
        </p:txBody>
      </p:sp>
    </p:spTree>
    <p:extLst>
      <p:ext uri="{BB962C8B-B14F-4D97-AF65-F5344CB8AC3E}">
        <p14:creationId xmlns:p14="http://schemas.microsoft.com/office/powerpoint/2010/main" val="357794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896629"/>
            <a:ext cx="5925064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9" y="601349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486" y="601349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Enter Filter(s) (Separated by commas)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0090" y="601349"/>
            <a:ext cx="213173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7669" y="60603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17668" y="107515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Hooks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7668" y="1441422"/>
            <a:ext cx="856735" cy="4249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Proxy Settings</a:t>
            </a:r>
            <a:endParaRPr lang="en-US" sz="12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392077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198" y="906713"/>
            <a:ext cx="521370" cy="23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9567" y="90255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2746" y="89662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Destination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05924" y="902559"/>
            <a:ext cx="145733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198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715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747" y="4389848"/>
            <a:ext cx="93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Packet info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7862" y="1147562"/>
            <a:ext cx="5904344" cy="250910"/>
            <a:chOff x="835433" y="1679237"/>
            <a:chExt cx="5927830" cy="250704"/>
          </a:xfrm>
        </p:grpSpPr>
        <p:sp>
          <p:nvSpPr>
            <p:cNvPr id="33" name="Rectangle 32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0960" y="1396418"/>
            <a:ext cx="5911247" cy="275030"/>
            <a:chOff x="835433" y="1679237"/>
            <a:chExt cx="5927830" cy="250704"/>
          </a:xfrm>
        </p:grpSpPr>
        <p:sp>
          <p:nvSpPr>
            <p:cNvPr id="48" name="Rectangle 4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342" y="1645217"/>
            <a:ext cx="5909863" cy="243748"/>
            <a:chOff x="835433" y="1679237"/>
            <a:chExt cx="5927830" cy="250704"/>
          </a:xfrm>
        </p:grpSpPr>
        <p:sp>
          <p:nvSpPr>
            <p:cNvPr id="54" name="Rectangle 5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0959" y="2384968"/>
            <a:ext cx="5911243" cy="250376"/>
            <a:chOff x="835433" y="1679237"/>
            <a:chExt cx="5927830" cy="250704"/>
          </a:xfrm>
        </p:grpSpPr>
        <p:sp>
          <p:nvSpPr>
            <p:cNvPr id="60" name="Rectangle 5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5435" y="1888989"/>
            <a:ext cx="5916769" cy="252836"/>
            <a:chOff x="835433" y="1679237"/>
            <a:chExt cx="5927830" cy="250704"/>
          </a:xfrm>
        </p:grpSpPr>
        <p:sp>
          <p:nvSpPr>
            <p:cNvPr id="66" name="Rectangle 6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5435" y="2137461"/>
            <a:ext cx="5916768" cy="258608"/>
            <a:chOff x="835433" y="1679237"/>
            <a:chExt cx="5927830" cy="250704"/>
          </a:xfrm>
        </p:grpSpPr>
        <p:sp>
          <p:nvSpPr>
            <p:cNvPr id="72" name="Rectangle 71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45107" y="2638309"/>
            <a:ext cx="5907094" cy="251500"/>
            <a:chOff x="835433" y="1679237"/>
            <a:chExt cx="5927830" cy="250704"/>
          </a:xfrm>
        </p:grpSpPr>
        <p:sp>
          <p:nvSpPr>
            <p:cNvPr id="78" name="Rectangle 7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42341" y="2889231"/>
            <a:ext cx="5909859" cy="248824"/>
            <a:chOff x="835433" y="1679237"/>
            <a:chExt cx="5927830" cy="250704"/>
          </a:xfrm>
        </p:grpSpPr>
        <p:sp>
          <p:nvSpPr>
            <p:cNvPr id="84" name="Rectangle 8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4051" y="3138990"/>
            <a:ext cx="5918148" cy="255204"/>
            <a:chOff x="835433" y="1679237"/>
            <a:chExt cx="5927830" cy="250704"/>
          </a:xfrm>
        </p:grpSpPr>
        <p:sp>
          <p:nvSpPr>
            <p:cNvPr id="90" name="Rectangle 8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2341" y="3385907"/>
            <a:ext cx="5909857" cy="265835"/>
            <a:chOff x="835433" y="1679237"/>
            <a:chExt cx="5927830" cy="250704"/>
          </a:xfrm>
        </p:grpSpPr>
        <p:sp>
          <p:nvSpPr>
            <p:cNvPr id="96" name="Rectangle 9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27143" y="899594"/>
            <a:ext cx="592506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FD8749-FE1E-4132-AADC-004007DC443B}"/>
              </a:ext>
            </a:extLst>
          </p:cNvPr>
          <p:cNvGrpSpPr/>
          <p:nvPr/>
        </p:nvGrpSpPr>
        <p:grpSpPr>
          <a:xfrm>
            <a:off x="842350" y="3640676"/>
            <a:ext cx="5909857" cy="265835"/>
            <a:chOff x="835433" y="1679237"/>
            <a:chExt cx="5927830" cy="25070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D486250-F6B7-4CF9-90CB-7304EB5D4941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192C45-F614-4DF8-9518-A296A56D09A8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2528E43-1F0E-47E0-BBA2-EE1AD7A72435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AB5C9B6-5CAF-456A-ACB1-7B9D53AEF0B0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B4777C-6D2C-4647-AD8A-E1B1C8DCC135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5A04F7-7ADD-42BE-9FC2-392AB22913CE}"/>
              </a:ext>
            </a:extLst>
          </p:cNvPr>
          <p:cNvGrpSpPr/>
          <p:nvPr/>
        </p:nvGrpSpPr>
        <p:grpSpPr>
          <a:xfrm>
            <a:off x="842349" y="3891434"/>
            <a:ext cx="5909857" cy="265835"/>
            <a:chOff x="835433" y="1679237"/>
            <a:chExt cx="5927830" cy="25070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8E8E07-88CA-477B-A7C6-F7A30FB9A699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CC40FDD-04C4-46AD-A0D7-6927B88E2993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58124A-54C0-46CF-8F9D-94CF09313871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384818A-68B7-4126-B24F-871B1FE572FB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E5A3368-120A-411C-ACAA-B91DCCE778CF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CF0A62A-6DA3-42FA-97E6-3832AB6E11F9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 descr="Close">
            <a:extLst>
              <a:ext uri="{FF2B5EF4-FFF2-40B4-BE49-F238E27FC236}">
                <a16:creationId xmlns:a16="http://schemas.microsoft.com/office/drawing/2014/main" id="{142C5BD4-58D1-4550-9585-15E37A448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5" name="Minus Sign 114">
            <a:extLst>
              <a:ext uri="{FF2B5EF4-FFF2-40B4-BE49-F238E27FC236}">
                <a16:creationId xmlns:a16="http://schemas.microsoft.com/office/drawing/2014/main" id="{13B70F4F-5421-41A0-B785-06EFE2100CEC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6" name="Rectangle 1">
            <a:extLst>
              <a:ext uri="{FF2B5EF4-FFF2-40B4-BE49-F238E27FC236}">
                <a16:creationId xmlns:a16="http://schemas.microsoft.com/office/drawing/2014/main" id="{F1711E82-9D97-4A6D-AE00-A3B7D4524B12}"/>
              </a:ext>
            </a:extLst>
          </p:cNvPr>
          <p:cNvSpPr/>
          <p:nvPr/>
        </p:nvSpPr>
        <p:spPr>
          <a:xfrm>
            <a:off x="838198" y="5051188"/>
            <a:ext cx="5925065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630EC403-BEEB-447A-B5C2-B0472219B127}"/>
              </a:ext>
            </a:extLst>
          </p:cNvPr>
          <p:cNvSpPr/>
          <p:nvPr/>
        </p:nvSpPr>
        <p:spPr>
          <a:xfrm>
            <a:off x="1759337" y="4755304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Drop</a:t>
            </a:r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3E204F54-AE10-435A-99DA-1ABEEE78BB55}"/>
              </a:ext>
            </a:extLst>
          </p:cNvPr>
          <p:cNvSpPr/>
          <p:nvPr/>
        </p:nvSpPr>
        <p:spPr>
          <a:xfrm>
            <a:off x="2684622" y="4754671"/>
            <a:ext cx="856735" cy="2122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Forward</a:t>
            </a:r>
          </a:p>
        </p:txBody>
      </p:sp>
      <p:sp>
        <p:nvSpPr>
          <p:cNvPr id="119" name="Rectangle 24">
            <a:hlinkClick r:id="rId5" action="ppaction://hlinksldjump"/>
            <a:extLst>
              <a:ext uri="{FF2B5EF4-FFF2-40B4-BE49-F238E27FC236}">
                <a16:creationId xmlns:a16="http://schemas.microsoft.com/office/drawing/2014/main" id="{A2DF54ED-8804-458D-9A89-4191CACCF52C}"/>
              </a:ext>
            </a:extLst>
          </p:cNvPr>
          <p:cNvSpPr/>
          <p:nvPr/>
        </p:nvSpPr>
        <p:spPr>
          <a:xfrm>
            <a:off x="834051" y="4757938"/>
            <a:ext cx="856735" cy="208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Edit</a:t>
            </a:r>
          </a:p>
        </p:txBody>
      </p:sp>
      <p:sp>
        <p:nvSpPr>
          <p:cNvPr id="120" name="Oval 31">
            <a:extLst>
              <a:ext uri="{FF2B5EF4-FFF2-40B4-BE49-F238E27FC236}">
                <a16:creationId xmlns:a16="http://schemas.microsoft.com/office/drawing/2014/main" id="{D2D0F331-AC99-4C8E-A114-F9F6DAEB0D7C}"/>
              </a:ext>
            </a:extLst>
          </p:cNvPr>
          <p:cNvSpPr/>
          <p:nvPr/>
        </p:nvSpPr>
        <p:spPr>
          <a:xfrm>
            <a:off x="4195333" y="4815350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34">
            <a:extLst>
              <a:ext uri="{FF2B5EF4-FFF2-40B4-BE49-F238E27FC236}">
                <a16:creationId xmlns:a16="http://schemas.microsoft.com/office/drawing/2014/main" id="{A345B9FB-C682-41EB-9D3B-8F8AACF270FB}"/>
              </a:ext>
            </a:extLst>
          </p:cNvPr>
          <p:cNvSpPr/>
          <p:nvPr/>
        </p:nvSpPr>
        <p:spPr>
          <a:xfrm>
            <a:off x="5390387" y="4821161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35">
            <a:extLst>
              <a:ext uri="{FF2B5EF4-FFF2-40B4-BE49-F238E27FC236}">
                <a16:creationId xmlns:a16="http://schemas.microsoft.com/office/drawing/2014/main" id="{F9FFFBF4-B0C1-482D-B6E1-F47A7EF3631B}"/>
              </a:ext>
            </a:extLst>
          </p:cNvPr>
          <p:cNvSpPr/>
          <p:nvPr/>
        </p:nvSpPr>
        <p:spPr>
          <a:xfrm>
            <a:off x="6062072" y="4816979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36">
            <a:extLst>
              <a:ext uri="{FF2B5EF4-FFF2-40B4-BE49-F238E27FC236}">
                <a16:creationId xmlns:a16="http://schemas.microsoft.com/office/drawing/2014/main" id="{B073E69C-C1B3-4109-AA23-19132C4BF6D8}"/>
              </a:ext>
            </a:extLst>
          </p:cNvPr>
          <p:cNvSpPr txBox="1"/>
          <p:nvPr/>
        </p:nvSpPr>
        <p:spPr>
          <a:xfrm>
            <a:off x="4291566" y="474218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Dissected</a:t>
            </a:r>
          </a:p>
        </p:txBody>
      </p:sp>
      <p:sp>
        <p:nvSpPr>
          <p:cNvPr id="124" name="TextBox 37">
            <a:extLst>
              <a:ext uri="{FF2B5EF4-FFF2-40B4-BE49-F238E27FC236}">
                <a16:creationId xmlns:a16="http://schemas.microsoft.com/office/drawing/2014/main" id="{0B9603E2-3ED8-48A0-A0FF-E18DB6067A41}"/>
              </a:ext>
            </a:extLst>
          </p:cNvPr>
          <p:cNvSpPr txBox="1"/>
          <p:nvPr/>
        </p:nvSpPr>
        <p:spPr>
          <a:xfrm>
            <a:off x="5487396" y="4749679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Hex</a:t>
            </a:r>
          </a:p>
        </p:txBody>
      </p:sp>
      <p:sp>
        <p:nvSpPr>
          <p:cNvPr id="125" name="TextBox 38">
            <a:extLst>
              <a:ext uri="{FF2B5EF4-FFF2-40B4-BE49-F238E27FC236}">
                <a16:creationId xmlns:a16="http://schemas.microsoft.com/office/drawing/2014/main" id="{4545D66D-6846-4543-A94A-071B842BE585}"/>
              </a:ext>
            </a:extLst>
          </p:cNvPr>
          <p:cNvSpPr txBox="1"/>
          <p:nvPr/>
        </p:nvSpPr>
        <p:spPr>
          <a:xfrm>
            <a:off x="6155601" y="473711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Binary</a:t>
            </a:r>
          </a:p>
        </p:txBody>
      </p:sp>
      <p:sp>
        <p:nvSpPr>
          <p:cNvPr id="126" name="TextBox 39">
            <a:extLst>
              <a:ext uri="{FF2B5EF4-FFF2-40B4-BE49-F238E27FC236}">
                <a16:creationId xmlns:a16="http://schemas.microsoft.com/office/drawing/2014/main" id="{3BE95BA9-7F4E-40DC-A0E8-D29354773EC3}"/>
              </a:ext>
            </a:extLst>
          </p:cNvPr>
          <p:cNvSpPr txBox="1"/>
          <p:nvPr/>
        </p:nvSpPr>
        <p:spPr>
          <a:xfrm>
            <a:off x="3710887" y="4735793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View:</a:t>
            </a:r>
          </a:p>
        </p:txBody>
      </p:sp>
    </p:spTree>
    <p:extLst>
      <p:ext uri="{BB962C8B-B14F-4D97-AF65-F5344CB8AC3E}">
        <p14:creationId xmlns:p14="http://schemas.microsoft.com/office/powerpoint/2010/main" val="426412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4"/>
    </mc:Choice>
    <mc:Fallback xmlns="">
      <p:transition spd="slow" advTm="111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896629"/>
            <a:ext cx="5925064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8198" y="601349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486" y="601349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Enter Filter(s) (Separated by commas)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0090" y="601349"/>
            <a:ext cx="213173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7669" y="60603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17668" y="107515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Hooks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7668" y="1441422"/>
            <a:ext cx="856735" cy="4587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Proxy Settings</a:t>
            </a:r>
            <a:endParaRPr lang="en-US" sz="12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392077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198" y="906713"/>
            <a:ext cx="521370" cy="23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9567" y="90255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2746" y="89662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Destination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05924" y="902559"/>
            <a:ext cx="145733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198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715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747" y="4389848"/>
            <a:ext cx="93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Packet info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7862" y="1147562"/>
            <a:ext cx="5904344" cy="250910"/>
            <a:chOff x="835433" y="1679237"/>
            <a:chExt cx="5927830" cy="250704"/>
          </a:xfrm>
        </p:grpSpPr>
        <p:sp>
          <p:nvSpPr>
            <p:cNvPr id="33" name="Rectangle 32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0960" y="1396418"/>
            <a:ext cx="5911247" cy="275030"/>
            <a:chOff x="835433" y="1679237"/>
            <a:chExt cx="5927830" cy="250704"/>
          </a:xfrm>
        </p:grpSpPr>
        <p:sp>
          <p:nvSpPr>
            <p:cNvPr id="48" name="Rectangle 4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342" y="1645217"/>
            <a:ext cx="5909863" cy="243748"/>
            <a:chOff x="835433" y="1679237"/>
            <a:chExt cx="5927830" cy="250704"/>
          </a:xfrm>
        </p:grpSpPr>
        <p:sp>
          <p:nvSpPr>
            <p:cNvPr id="54" name="Rectangle 5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0959" y="2384968"/>
            <a:ext cx="5911243" cy="250376"/>
            <a:chOff x="835433" y="1679237"/>
            <a:chExt cx="5927830" cy="250704"/>
          </a:xfrm>
        </p:grpSpPr>
        <p:sp>
          <p:nvSpPr>
            <p:cNvPr id="60" name="Rectangle 5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5435" y="1888989"/>
            <a:ext cx="5916769" cy="252836"/>
            <a:chOff x="835433" y="1679237"/>
            <a:chExt cx="5927830" cy="250704"/>
          </a:xfrm>
        </p:grpSpPr>
        <p:sp>
          <p:nvSpPr>
            <p:cNvPr id="66" name="Rectangle 6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5435" y="2137461"/>
            <a:ext cx="5916768" cy="258608"/>
            <a:chOff x="835433" y="1679237"/>
            <a:chExt cx="5927830" cy="250704"/>
          </a:xfrm>
        </p:grpSpPr>
        <p:sp>
          <p:nvSpPr>
            <p:cNvPr id="72" name="Rectangle 71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45107" y="2638309"/>
            <a:ext cx="5907094" cy="251500"/>
            <a:chOff x="835433" y="1679237"/>
            <a:chExt cx="5927830" cy="250704"/>
          </a:xfrm>
        </p:grpSpPr>
        <p:sp>
          <p:nvSpPr>
            <p:cNvPr id="78" name="Rectangle 7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42341" y="2889231"/>
            <a:ext cx="5909859" cy="248824"/>
            <a:chOff x="835433" y="1679237"/>
            <a:chExt cx="5927830" cy="250704"/>
          </a:xfrm>
        </p:grpSpPr>
        <p:sp>
          <p:nvSpPr>
            <p:cNvPr id="84" name="Rectangle 8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4051" y="3138990"/>
            <a:ext cx="5918148" cy="255204"/>
            <a:chOff x="835433" y="1679237"/>
            <a:chExt cx="5927830" cy="250704"/>
          </a:xfrm>
        </p:grpSpPr>
        <p:sp>
          <p:nvSpPr>
            <p:cNvPr id="90" name="Rectangle 8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2341" y="3385907"/>
            <a:ext cx="5909857" cy="265835"/>
            <a:chOff x="835433" y="1679237"/>
            <a:chExt cx="5927830" cy="250704"/>
          </a:xfrm>
        </p:grpSpPr>
        <p:sp>
          <p:nvSpPr>
            <p:cNvPr id="96" name="Rectangle 9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27143" y="899594"/>
            <a:ext cx="592506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FD8749-FE1E-4132-AADC-004007DC443B}"/>
              </a:ext>
            </a:extLst>
          </p:cNvPr>
          <p:cNvGrpSpPr/>
          <p:nvPr/>
        </p:nvGrpSpPr>
        <p:grpSpPr>
          <a:xfrm>
            <a:off x="842350" y="3640676"/>
            <a:ext cx="5909857" cy="265835"/>
            <a:chOff x="835433" y="1679237"/>
            <a:chExt cx="5927830" cy="25070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D486250-F6B7-4CF9-90CB-7304EB5D4941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192C45-F614-4DF8-9518-A296A56D09A8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2528E43-1F0E-47E0-BBA2-EE1AD7A72435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AB5C9B6-5CAF-456A-ACB1-7B9D53AEF0B0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B4777C-6D2C-4647-AD8A-E1B1C8DCC135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5A04F7-7ADD-42BE-9FC2-392AB22913CE}"/>
              </a:ext>
            </a:extLst>
          </p:cNvPr>
          <p:cNvGrpSpPr/>
          <p:nvPr/>
        </p:nvGrpSpPr>
        <p:grpSpPr>
          <a:xfrm>
            <a:off x="842349" y="3891434"/>
            <a:ext cx="5909857" cy="265835"/>
            <a:chOff x="835433" y="1679237"/>
            <a:chExt cx="5927830" cy="25070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8E8E07-88CA-477B-A7C6-F7A30FB9A699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CC40FDD-04C4-46AD-A0D7-6927B88E2993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58124A-54C0-46CF-8F9D-94CF09313871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384818A-68B7-4126-B24F-871B1FE572FB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E5A3368-120A-411C-ACAA-B91DCCE778CF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5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6" name="Rectangle 1">
            <a:extLst>
              <a:ext uri="{FF2B5EF4-FFF2-40B4-BE49-F238E27FC236}">
                <a16:creationId xmlns:a16="http://schemas.microsoft.com/office/drawing/2014/main" id="{110A3463-53D1-445A-BA74-2500ACC4DC48}"/>
              </a:ext>
            </a:extLst>
          </p:cNvPr>
          <p:cNvSpPr/>
          <p:nvPr/>
        </p:nvSpPr>
        <p:spPr>
          <a:xfrm>
            <a:off x="838198" y="5051188"/>
            <a:ext cx="5925065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7D4BFBCB-DA2F-4868-B305-A2DCE189621D}"/>
              </a:ext>
            </a:extLst>
          </p:cNvPr>
          <p:cNvSpPr/>
          <p:nvPr/>
        </p:nvSpPr>
        <p:spPr>
          <a:xfrm>
            <a:off x="1759337" y="4755304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Drop</a:t>
            </a:r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9C3EFDA0-6AB2-4202-9432-9F911EB7225E}"/>
              </a:ext>
            </a:extLst>
          </p:cNvPr>
          <p:cNvSpPr/>
          <p:nvPr/>
        </p:nvSpPr>
        <p:spPr>
          <a:xfrm>
            <a:off x="2684622" y="4754671"/>
            <a:ext cx="856735" cy="2122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AEABAB"/>
                </a:solidFill>
              </a:rPr>
              <a:t>Forward</a:t>
            </a:r>
          </a:p>
        </p:txBody>
      </p:sp>
      <p:sp>
        <p:nvSpPr>
          <p:cNvPr id="119" name="Rectangle 24">
            <a:hlinkClick r:id="rId6" action="ppaction://hlinksldjump"/>
            <a:extLst>
              <a:ext uri="{FF2B5EF4-FFF2-40B4-BE49-F238E27FC236}">
                <a16:creationId xmlns:a16="http://schemas.microsoft.com/office/drawing/2014/main" id="{47D411F1-7E0E-4DDD-B080-450D97283E60}"/>
              </a:ext>
            </a:extLst>
          </p:cNvPr>
          <p:cNvSpPr/>
          <p:nvPr/>
        </p:nvSpPr>
        <p:spPr>
          <a:xfrm>
            <a:off x="834051" y="4757938"/>
            <a:ext cx="856735" cy="208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Edit</a:t>
            </a:r>
          </a:p>
        </p:txBody>
      </p:sp>
      <p:sp>
        <p:nvSpPr>
          <p:cNvPr id="120" name="Oval 31">
            <a:extLst>
              <a:ext uri="{FF2B5EF4-FFF2-40B4-BE49-F238E27FC236}">
                <a16:creationId xmlns:a16="http://schemas.microsoft.com/office/drawing/2014/main" id="{BE5E2651-6DA2-445E-87D6-0F50F431E23E}"/>
              </a:ext>
            </a:extLst>
          </p:cNvPr>
          <p:cNvSpPr/>
          <p:nvPr/>
        </p:nvSpPr>
        <p:spPr>
          <a:xfrm>
            <a:off x="4195333" y="4815350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34">
            <a:extLst>
              <a:ext uri="{FF2B5EF4-FFF2-40B4-BE49-F238E27FC236}">
                <a16:creationId xmlns:a16="http://schemas.microsoft.com/office/drawing/2014/main" id="{DA8581BE-2519-4C3E-9885-32DC6E5F1D03}"/>
              </a:ext>
            </a:extLst>
          </p:cNvPr>
          <p:cNvSpPr/>
          <p:nvPr/>
        </p:nvSpPr>
        <p:spPr>
          <a:xfrm>
            <a:off x="5390387" y="4821161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35">
            <a:extLst>
              <a:ext uri="{FF2B5EF4-FFF2-40B4-BE49-F238E27FC236}">
                <a16:creationId xmlns:a16="http://schemas.microsoft.com/office/drawing/2014/main" id="{471898AB-35E3-4CC3-A256-6E932549865C}"/>
              </a:ext>
            </a:extLst>
          </p:cNvPr>
          <p:cNvSpPr/>
          <p:nvPr/>
        </p:nvSpPr>
        <p:spPr>
          <a:xfrm>
            <a:off x="6062072" y="4816979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36">
            <a:extLst>
              <a:ext uri="{FF2B5EF4-FFF2-40B4-BE49-F238E27FC236}">
                <a16:creationId xmlns:a16="http://schemas.microsoft.com/office/drawing/2014/main" id="{2E34B3EE-2EC0-4FC5-8345-03AD95798FD6}"/>
              </a:ext>
            </a:extLst>
          </p:cNvPr>
          <p:cNvSpPr txBox="1"/>
          <p:nvPr/>
        </p:nvSpPr>
        <p:spPr>
          <a:xfrm>
            <a:off x="4291566" y="474218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Dissected</a:t>
            </a:r>
          </a:p>
        </p:txBody>
      </p:sp>
      <p:sp>
        <p:nvSpPr>
          <p:cNvPr id="124" name="TextBox 37">
            <a:extLst>
              <a:ext uri="{FF2B5EF4-FFF2-40B4-BE49-F238E27FC236}">
                <a16:creationId xmlns:a16="http://schemas.microsoft.com/office/drawing/2014/main" id="{38ABB943-0033-4AED-BD32-F605381B6597}"/>
              </a:ext>
            </a:extLst>
          </p:cNvPr>
          <p:cNvSpPr txBox="1"/>
          <p:nvPr/>
        </p:nvSpPr>
        <p:spPr>
          <a:xfrm>
            <a:off x="5487396" y="4749679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Hex</a:t>
            </a:r>
          </a:p>
        </p:txBody>
      </p:sp>
      <p:sp>
        <p:nvSpPr>
          <p:cNvPr id="125" name="TextBox 38">
            <a:extLst>
              <a:ext uri="{FF2B5EF4-FFF2-40B4-BE49-F238E27FC236}">
                <a16:creationId xmlns:a16="http://schemas.microsoft.com/office/drawing/2014/main" id="{24353C1C-8DC6-47B6-AE46-F6F347D52DFF}"/>
              </a:ext>
            </a:extLst>
          </p:cNvPr>
          <p:cNvSpPr txBox="1"/>
          <p:nvPr/>
        </p:nvSpPr>
        <p:spPr>
          <a:xfrm>
            <a:off x="6155601" y="473711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Binary</a:t>
            </a:r>
          </a:p>
        </p:txBody>
      </p:sp>
      <p:sp>
        <p:nvSpPr>
          <p:cNvPr id="126" name="TextBox 39">
            <a:extLst>
              <a:ext uri="{FF2B5EF4-FFF2-40B4-BE49-F238E27FC236}">
                <a16:creationId xmlns:a16="http://schemas.microsoft.com/office/drawing/2014/main" id="{B9882542-548F-4575-8F93-28D9623C7472}"/>
              </a:ext>
            </a:extLst>
          </p:cNvPr>
          <p:cNvSpPr txBox="1"/>
          <p:nvPr/>
        </p:nvSpPr>
        <p:spPr>
          <a:xfrm>
            <a:off x="3710887" y="4735793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View:</a:t>
            </a:r>
          </a:p>
        </p:txBody>
      </p:sp>
    </p:spTree>
    <p:extLst>
      <p:ext uri="{BB962C8B-B14F-4D97-AF65-F5344CB8AC3E}">
        <p14:creationId xmlns:p14="http://schemas.microsoft.com/office/powerpoint/2010/main" val="116628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896629"/>
            <a:ext cx="5925064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9" y="601349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486" y="601349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Enter Filter(s) (Separated by commas)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0090" y="601349"/>
            <a:ext cx="213173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7669" y="60603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17668" y="107515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Hooks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7668" y="1413459"/>
            <a:ext cx="856735" cy="4177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Proxy Settings</a:t>
            </a:r>
            <a:endParaRPr lang="en-US" sz="12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392077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198" y="906713"/>
            <a:ext cx="521370" cy="23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9567" y="90255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2746" y="89662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Destination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05924" y="902559"/>
            <a:ext cx="145733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198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715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747" y="4389848"/>
            <a:ext cx="93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Packet info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7862" y="1147562"/>
            <a:ext cx="5904344" cy="250910"/>
            <a:chOff x="835433" y="1679237"/>
            <a:chExt cx="5927830" cy="250704"/>
          </a:xfrm>
        </p:grpSpPr>
        <p:sp>
          <p:nvSpPr>
            <p:cNvPr id="33" name="Rectangle 32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0960" y="1396418"/>
            <a:ext cx="5911247" cy="275030"/>
            <a:chOff x="835433" y="1679237"/>
            <a:chExt cx="5927830" cy="250704"/>
          </a:xfrm>
        </p:grpSpPr>
        <p:sp>
          <p:nvSpPr>
            <p:cNvPr id="48" name="Rectangle 4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342" y="1645217"/>
            <a:ext cx="5909863" cy="243748"/>
            <a:chOff x="835433" y="1679237"/>
            <a:chExt cx="5927830" cy="250704"/>
          </a:xfrm>
        </p:grpSpPr>
        <p:sp>
          <p:nvSpPr>
            <p:cNvPr id="54" name="Rectangle 5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0959" y="2384968"/>
            <a:ext cx="5911243" cy="250376"/>
            <a:chOff x="835433" y="1679237"/>
            <a:chExt cx="5927830" cy="250704"/>
          </a:xfrm>
        </p:grpSpPr>
        <p:sp>
          <p:nvSpPr>
            <p:cNvPr id="60" name="Rectangle 5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5435" y="1888989"/>
            <a:ext cx="5916769" cy="252836"/>
            <a:chOff x="835433" y="1679237"/>
            <a:chExt cx="5927830" cy="250704"/>
          </a:xfrm>
        </p:grpSpPr>
        <p:sp>
          <p:nvSpPr>
            <p:cNvPr id="66" name="Rectangle 6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5435" y="2137461"/>
            <a:ext cx="5916768" cy="258608"/>
            <a:chOff x="835433" y="1679237"/>
            <a:chExt cx="5927830" cy="250704"/>
          </a:xfrm>
        </p:grpSpPr>
        <p:sp>
          <p:nvSpPr>
            <p:cNvPr id="72" name="Rectangle 71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7" name="Group 1"/>
          <p:cNvGrpSpPr/>
          <p:nvPr/>
        </p:nvGrpSpPr>
        <p:grpSpPr>
          <a:xfrm>
            <a:off x="845107" y="2638309"/>
            <a:ext cx="5907094" cy="251500"/>
            <a:chOff x="835433" y="1679237"/>
            <a:chExt cx="5927830" cy="250704"/>
          </a:xfrm>
        </p:grpSpPr>
        <p:sp>
          <p:nvSpPr>
            <p:cNvPr id="78" name="Rectangle 14">
              <a:hlinkClick r:id="rId2" action="ppaction://hlinksldjump"/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0" name="Rectangle 24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1" name="Rectangle 31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2" name="Rectangle 34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42341" y="2889231"/>
            <a:ext cx="5909859" cy="248824"/>
            <a:chOff x="835433" y="1679237"/>
            <a:chExt cx="5927830" cy="250704"/>
          </a:xfrm>
        </p:grpSpPr>
        <p:sp>
          <p:nvSpPr>
            <p:cNvPr id="84" name="Rectangle 8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4051" y="3138990"/>
            <a:ext cx="5918148" cy="255204"/>
            <a:chOff x="835433" y="1679237"/>
            <a:chExt cx="5927830" cy="250704"/>
          </a:xfrm>
        </p:grpSpPr>
        <p:sp>
          <p:nvSpPr>
            <p:cNvPr id="90" name="Rectangle 8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2341" y="3385907"/>
            <a:ext cx="5909857" cy="265835"/>
            <a:chOff x="835433" y="1679237"/>
            <a:chExt cx="5927830" cy="250704"/>
          </a:xfrm>
        </p:grpSpPr>
        <p:sp>
          <p:nvSpPr>
            <p:cNvPr id="96" name="Rectangle 9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27143" y="899594"/>
            <a:ext cx="592506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FD8749-FE1E-4132-AADC-004007DC443B}"/>
              </a:ext>
            </a:extLst>
          </p:cNvPr>
          <p:cNvGrpSpPr/>
          <p:nvPr/>
        </p:nvGrpSpPr>
        <p:grpSpPr>
          <a:xfrm>
            <a:off x="842350" y="3640676"/>
            <a:ext cx="5909857" cy="265835"/>
            <a:chOff x="835433" y="1679237"/>
            <a:chExt cx="5927830" cy="25070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D486250-F6B7-4CF9-90CB-7304EB5D4941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192C45-F614-4DF8-9518-A296A56D09A8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2528E43-1F0E-47E0-BBA2-EE1AD7A72435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AB5C9B6-5CAF-456A-ACB1-7B9D53AEF0B0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B4777C-6D2C-4647-AD8A-E1B1C8DCC135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5A04F7-7ADD-42BE-9FC2-392AB22913CE}"/>
              </a:ext>
            </a:extLst>
          </p:cNvPr>
          <p:cNvGrpSpPr/>
          <p:nvPr/>
        </p:nvGrpSpPr>
        <p:grpSpPr>
          <a:xfrm>
            <a:off x="842349" y="3891434"/>
            <a:ext cx="5909857" cy="265835"/>
            <a:chOff x="835433" y="1679237"/>
            <a:chExt cx="5927830" cy="25070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8E8E07-88CA-477B-A7C6-F7A30FB9A699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CC40FDD-04C4-46AD-A0D7-6927B88E2993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58124A-54C0-46CF-8F9D-94CF09313871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384818A-68B7-4126-B24F-871B1FE572FB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E5A3368-120A-411C-ACAA-B91DCCE778CF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2B1BFFF-36B7-4B56-9EA9-DF00775FC7BB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 descr="Close">
            <a:extLst>
              <a:ext uri="{FF2B5EF4-FFF2-40B4-BE49-F238E27FC236}">
                <a16:creationId xmlns:a16="http://schemas.microsoft.com/office/drawing/2014/main" id="{79277162-934C-4C06-B950-2764EB6797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5" name="Minus Sign 114">
            <a:extLst>
              <a:ext uri="{FF2B5EF4-FFF2-40B4-BE49-F238E27FC236}">
                <a16:creationId xmlns:a16="http://schemas.microsoft.com/office/drawing/2014/main" id="{96396995-755E-4145-8123-C45AF4152663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3" name="Rectangle 191">
            <a:extLst>
              <a:ext uri="{FF2B5EF4-FFF2-40B4-BE49-F238E27FC236}">
                <a16:creationId xmlns:a16="http://schemas.microsoft.com/office/drawing/2014/main" id="{609491AD-A270-447D-AAF7-C95786C14CE9}"/>
              </a:ext>
            </a:extLst>
          </p:cNvPr>
          <p:cNvSpPr/>
          <p:nvPr/>
        </p:nvSpPr>
        <p:spPr>
          <a:xfrm>
            <a:off x="838198" y="5051188"/>
            <a:ext cx="5925065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192">
            <a:hlinkClick r:id="rId5" action="ppaction://hlinksldjump"/>
            <a:extLst>
              <a:ext uri="{FF2B5EF4-FFF2-40B4-BE49-F238E27FC236}">
                <a16:creationId xmlns:a16="http://schemas.microsoft.com/office/drawing/2014/main" id="{C54891CE-33AC-4E22-97A5-85C9D20D7CBB}"/>
              </a:ext>
            </a:extLst>
          </p:cNvPr>
          <p:cNvSpPr/>
          <p:nvPr/>
        </p:nvSpPr>
        <p:spPr>
          <a:xfrm>
            <a:off x="1759337" y="4755304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Drop</a:t>
            </a:r>
          </a:p>
        </p:txBody>
      </p:sp>
      <p:sp>
        <p:nvSpPr>
          <p:cNvPr id="235" name="Rectangle 193">
            <a:extLst>
              <a:ext uri="{FF2B5EF4-FFF2-40B4-BE49-F238E27FC236}">
                <a16:creationId xmlns:a16="http://schemas.microsoft.com/office/drawing/2014/main" id="{EE0096C8-B69D-4E8E-A678-C73F9E04DDA4}"/>
              </a:ext>
            </a:extLst>
          </p:cNvPr>
          <p:cNvSpPr/>
          <p:nvPr/>
        </p:nvSpPr>
        <p:spPr>
          <a:xfrm>
            <a:off x="2684622" y="4754671"/>
            <a:ext cx="856735" cy="2122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Forward</a:t>
            </a:r>
          </a:p>
        </p:txBody>
      </p:sp>
      <p:sp>
        <p:nvSpPr>
          <p:cNvPr id="236" name="Rectangle 194">
            <a:hlinkClick r:id="rId6" action="ppaction://hlinksldjump"/>
            <a:extLst>
              <a:ext uri="{FF2B5EF4-FFF2-40B4-BE49-F238E27FC236}">
                <a16:creationId xmlns:a16="http://schemas.microsoft.com/office/drawing/2014/main" id="{FB1BAF03-9954-4A72-A9D9-C21BB56A5387}"/>
              </a:ext>
            </a:extLst>
          </p:cNvPr>
          <p:cNvSpPr/>
          <p:nvPr/>
        </p:nvSpPr>
        <p:spPr>
          <a:xfrm>
            <a:off x="834051" y="4757938"/>
            <a:ext cx="856735" cy="208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Edit</a:t>
            </a:r>
          </a:p>
        </p:txBody>
      </p:sp>
      <p:sp>
        <p:nvSpPr>
          <p:cNvPr id="245" name="Oval 195">
            <a:extLst>
              <a:ext uri="{FF2B5EF4-FFF2-40B4-BE49-F238E27FC236}">
                <a16:creationId xmlns:a16="http://schemas.microsoft.com/office/drawing/2014/main" id="{CEC106EB-9C12-4D1F-841F-8C898A9E6045}"/>
              </a:ext>
            </a:extLst>
          </p:cNvPr>
          <p:cNvSpPr/>
          <p:nvPr/>
        </p:nvSpPr>
        <p:spPr>
          <a:xfrm>
            <a:off x="4195333" y="4815350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196">
            <a:extLst>
              <a:ext uri="{FF2B5EF4-FFF2-40B4-BE49-F238E27FC236}">
                <a16:creationId xmlns:a16="http://schemas.microsoft.com/office/drawing/2014/main" id="{84EC9057-7E58-4718-B609-F59A58EB0238}"/>
              </a:ext>
            </a:extLst>
          </p:cNvPr>
          <p:cNvSpPr/>
          <p:nvPr/>
        </p:nvSpPr>
        <p:spPr>
          <a:xfrm>
            <a:off x="5390387" y="4821161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197">
            <a:extLst>
              <a:ext uri="{FF2B5EF4-FFF2-40B4-BE49-F238E27FC236}">
                <a16:creationId xmlns:a16="http://schemas.microsoft.com/office/drawing/2014/main" id="{9289F6ED-FBA6-41F2-8ED2-9C79D1540ADB}"/>
              </a:ext>
            </a:extLst>
          </p:cNvPr>
          <p:cNvSpPr/>
          <p:nvPr/>
        </p:nvSpPr>
        <p:spPr>
          <a:xfrm>
            <a:off x="6062072" y="4816979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198">
            <a:extLst>
              <a:ext uri="{FF2B5EF4-FFF2-40B4-BE49-F238E27FC236}">
                <a16:creationId xmlns:a16="http://schemas.microsoft.com/office/drawing/2014/main" id="{050192FB-874A-44F4-9C7B-87A35FB95874}"/>
              </a:ext>
            </a:extLst>
          </p:cNvPr>
          <p:cNvSpPr txBox="1"/>
          <p:nvPr/>
        </p:nvSpPr>
        <p:spPr>
          <a:xfrm>
            <a:off x="4291566" y="474218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Dissected</a:t>
            </a:r>
          </a:p>
        </p:txBody>
      </p:sp>
      <p:sp>
        <p:nvSpPr>
          <p:cNvPr id="249" name="TextBox 199">
            <a:extLst>
              <a:ext uri="{FF2B5EF4-FFF2-40B4-BE49-F238E27FC236}">
                <a16:creationId xmlns:a16="http://schemas.microsoft.com/office/drawing/2014/main" id="{4865CA6C-FA0B-4A61-91AA-FA94EE6058C5}"/>
              </a:ext>
            </a:extLst>
          </p:cNvPr>
          <p:cNvSpPr txBox="1"/>
          <p:nvPr/>
        </p:nvSpPr>
        <p:spPr>
          <a:xfrm>
            <a:off x="5487396" y="4749679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Hex</a:t>
            </a:r>
          </a:p>
        </p:txBody>
      </p:sp>
      <p:sp>
        <p:nvSpPr>
          <p:cNvPr id="250" name="TextBox 200">
            <a:extLst>
              <a:ext uri="{FF2B5EF4-FFF2-40B4-BE49-F238E27FC236}">
                <a16:creationId xmlns:a16="http://schemas.microsoft.com/office/drawing/2014/main" id="{5D11BCC5-3632-40B5-B85E-AA8CB0787AC8}"/>
              </a:ext>
            </a:extLst>
          </p:cNvPr>
          <p:cNvSpPr txBox="1"/>
          <p:nvPr/>
        </p:nvSpPr>
        <p:spPr>
          <a:xfrm>
            <a:off x="6155601" y="473711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Binary</a:t>
            </a:r>
          </a:p>
        </p:txBody>
      </p:sp>
      <p:sp>
        <p:nvSpPr>
          <p:cNvPr id="252" name="TextBox 201">
            <a:extLst>
              <a:ext uri="{FF2B5EF4-FFF2-40B4-BE49-F238E27FC236}">
                <a16:creationId xmlns:a16="http://schemas.microsoft.com/office/drawing/2014/main" id="{D94CD074-B45A-4851-B064-9994228803E2}"/>
              </a:ext>
            </a:extLst>
          </p:cNvPr>
          <p:cNvSpPr txBox="1"/>
          <p:nvPr/>
        </p:nvSpPr>
        <p:spPr>
          <a:xfrm>
            <a:off x="3710887" y="4735793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View:</a:t>
            </a:r>
          </a:p>
        </p:txBody>
      </p:sp>
    </p:spTree>
    <p:extLst>
      <p:ext uri="{BB962C8B-B14F-4D97-AF65-F5344CB8AC3E}">
        <p14:creationId xmlns:p14="http://schemas.microsoft.com/office/powerpoint/2010/main" val="106593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896629"/>
            <a:ext cx="5925064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8198" y="601349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486" y="601349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Enter Filter(s) (Separated by commas)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0090" y="601349"/>
            <a:ext cx="213173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7669" y="60603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17668" y="107515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Hooks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7669" y="1432421"/>
            <a:ext cx="855990" cy="37538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Proxy Settings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198" y="5051188"/>
            <a:ext cx="5925065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1759337" y="4755304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84622" y="4754671"/>
            <a:ext cx="856735" cy="2122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Forward</a:t>
            </a:r>
          </a:p>
        </p:txBody>
      </p:sp>
      <p:sp>
        <p:nvSpPr>
          <p:cNvPr id="18" name="Rectangle 17">
            <a:hlinkClick r:id="rId4" action="ppaction://hlinksldjump"/>
          </p:cNvPr>
          <p:cNvSpPr/>
          <p:nvPr/>
        </p:nvSpPr>
        <p:spPr>
          <a:xfrm>
            <a:off x="834051" y="4757938"/>
            <a:ext cx="856735" cy="208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Edit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392077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198" y="906713"/>
            <a:ext cx="521370" cy="23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9567" y="90255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2746" y="89662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Destination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05924" y="902559"/>
            <a:ext cx="145733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198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715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747" y="4389848"/>
            <a:ext cx="93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Packet info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7862" y="1147562"/>
            <a:ext cx="5904344" cy="250910"/>
            <a:chOff x="835433" y="1679237"/>
            <a:chExt cx="5927830" cy="250704"/>
          </a:xfrm>
        </p:grpSpPr>
        <p:sp>
          <p:nvSpPr>
            <p:cNvPr id="33" name="Rectangle 32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0960" y="1396418"/>
            <a:ext cx="5911247" cy="275030"/>
            <a:chOff x="835433" y="1679237"/>
            <a:chExt cx="5927830" cy="250704"/>
          </a:xfrm>
        </p:grpSpPr>
        <p:sp>
          <p:nvSpPr>
            <p:cNvPr id="48" name="Rectangle 4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342" y="1645217"/>
            <a:ext cx="5909863" cy="243748"/>
            <a:chOff x="835433" y="1679237"/>
            <a:chExt cx="5927830" cy="250704"/>
          </a:xfrm>
        </p:grpSpPr>
        <p:sp>
          <p:nvSpPr>
            <p:cNvPr id="54" name="Rectangle 5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0959" y="2384968"/>
            <a:ext cx="5911243" cy="250376"/>
            <a:chOff x="835433" y="1679237"/>
            <a:chExt cx="5927830" cy="250704"/>
          </a:xfrm>
        </p:grpSpPr>
        <p:sp>
          <p:nvSpPr>
            <p:cNvPr id="60" name="Rectangle 5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5435" y="1888989"/>
            <a:ext cx="5916769" cy="252836"/>
            <a:chOff x="835433" y="1679237"/>
            <a:chExt cx="5927830" cy="250704"/>
          </a:xfrm>
        </p:grpSpPr>
        <p:sp>
          <p:nvSpPr>
            <p:cNvPr id="66" name="Rectangle 6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5435" y="2137461"/>
            <a:ext cx="5916768" cy="258608"/>
            <a:chOff x="835433" y="1679237"/>
            <a:chExt cx="5927830" cy="250704"/>
          </a:xfrm>
        </p:grpSpPr>
        <p:sp>
          <p:nvSpPr>
            <p:cNvPr id="72" name="Rectangle 71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45107" y="2638309"/>
            <a:ext cx="5907094" cy="251500"/>
            <a:chOff x="835433" y="1679237"/>
            <a:chExt cx="5927830" cy="250704"/>
          </a:xfrm>
          <a:solidFill>
            <a:schemeClr val="bg1">
              <a:lumMod val="75000"/>
            </a:schemeClr>
          </a:solidFill>
        </p:grpSpPr>
        <p:sp>
          <p:nvSpPr>
            <p:cNvPr id="78" name="Rectangle 7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42341" y="2889231"/>
            <a:ext cx="5909859" cy="248824"/>
            <a:chOff x="835433" y="1679237"/>
            <a:chExt cx="5927830" cy="250704"/>
          </a:xfrm>
        </p:grpSpPr>
        <p:sp>
          <p:nvSpPr>
            <p:cNvPr id="84" name="Rectangle 8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4051" y="3138990"/>
            <a:ext cx="5918148" cy="255204"/>
            <a:chOff x="835433" y="1679237"/>
            <a:chExt cx="5927830" cy="250704"/>
          </a:xfrm>
        </p:grpSpPr>
        <p:sp>
          <p:nvSpPr>
            <p:cNvPr id="90" name="Rectangle 8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2341" y="3385907"/>
            <a:ext cx="5909857" cy="265835"/>
            <a:chOff x="835433" y="1679237"/>
            <a:chExt cx="5927830" cy="250704"/>
          </a:xfrm>
        </p:grpSpPr>
        <p:sp>
          <p:nvSpPr>
            <p:cNvPr id="96" name="Rectangle 9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27143" y="899594"/>
            <a:ext cx="592506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FD8749-FE1E-4132-AADC-004007DC443B}"/>
              </a:ext>
            </a:extLst>
          </p:cNvPr>
          <p:cNvGrpSpPr/>
          <p:nvPr/>
        </p:nvGrpSpPr>
        <p:grpSpPr>
          <a:xfrm>
            <a:off x="842350" y="3640676"/>
            <a:ext cx="5909857" cy="265835"/>
            <a:chOff x="835433" y="1679237"/>
            <a:chExt cx="5927830" cy="25070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D486250-F6B7-4CF9-90CB-7304EB5D4941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192C45-F614-4DF8-9518-A296A56D09A8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2528E43-1F0E-47E0-BBA2-EE1AD7A72435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AB5C9B6-5CAF-456A-ACB1-7B9D53AEF0B0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B4777C-6D2C-4647-AD8A-E1B1C8DCC135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5A04F7-7ADD-42BE-9FC2-392AB22913CE}"/>
              </a:ext>
            </a:extLst>
          </p:cNvPr>
          <p:cNvGrpSpPr/>
          <p:nvPr/>
        </p:nvGrpSpPr>
        <p:grpSpPr>
          <a:xfrm>
            <a:off x="842349" y="3891434"/>
            <a:ext cx="5909857" cy="265835"/>
            <a:chOff x="835433" y="1679237"/>
            <a:chExt cx="5927830" cy="25070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8E8E07-88CA-477B-A7C6-F7A30FB9A699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CC40FDD-04C4-46AD-A0D7-6927B88E2993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58124A-54C0-46CF-8F9D-94CF09313871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384818A-68B7-4126-B24F-871B1FE572FB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E5A3368-120A-411C-ACAA-B91DCCE778CF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5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842928" y="5050408"/>
            <a:ext cx="5909269" cy="24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Frame 7:…</a:t>
            </a:r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847862" y="5294881"/>
            <a:ext cx="5909269" cy="24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Ethernet II,…</a:t>
            </a:r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847862" y="5543645"/>
            <a:ext cx="5909269" cy="24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Internet Protocol Version 4,…</a:t>
            </a:r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847862" y="5790601"/>
            <a:ext cx="5909269" cy="24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Transmission Control Protocol,…</a:t>
            </a:r>
            <a:endParaRPr lang="en-US"/>
          </a:p>
        </p:txBody>
      </p:sp>
      <p:sp>
        <p:nvSpPr>
          <p:cNvPr id="116" name="Chevron 115"/>
          <p:cNvSpPr/>
          <p:nvPr/>
        </p:nvSpPr>
        <p:spPr>
          <a:xfrm>
            <a:off x="900339" y="5127337"/>
            <a:ext cx="74776" cy="9309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Chevron 116"/>
          <p:cNvSpPr/>
          <p:nvPr/>
        </p:nvSpPr>
        <p:spPr>
          <a:xfrm>
            <a:off x="900339" y="5378469"/>
            <a:ext cx="74776" cy="9309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Chevron 117"/>
          <p:cNvSpPr/>
          <p:nvPr/>
        </p:nvSpPr>
        <p:spPr>
          <a:xfrm>
            <a:off x="900339" y="5620574"/>
            <a:ext cx="74776" cy="9309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Chevron 118"/>
          <p:cNvSpPr/>
          <p:nvPr/>
        </p:nvSpPr>
        <p:spPr>
          <a:xfrm>
            <a:off x="894834" y="5874137"/>
            <a:ext cx="74776" cy="9309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1BF184E-31ED-40E1-8283-9D1887E51F33}"/>
              </a:ext>
            </a:extLst>
          </p:cNvPr>
          <p:cNvSpPr/>
          <p:nvPr/>
        </p:nvSpPr>
        <p:spPr>
          <a:xfrm>
            <a:off x="4195333" y="4815350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DCC634-DB16-4BBE-AEB4-DF24FB9CE410}"/>
              </a:ext>
            </a:extLst>
          </p:cNvPr>
          <p:cNvSpPr/>
          <p:nvPr/>
        </p:nvSpPr>
        <p:spPr>
          <a:xfrm>
            <a:off x="5390387" y="4821161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B852568-A508-4ADF-AC42-3756E7E5B757}"/>
              </a:ext>
            </a:extLst>
          </p:cNvPr>
          <p:cNvSpPr/>
          <p:nvPr/>
        </p:nvSpPr>
        <p:spPr>
          <a:xfrm>
            <a:off x="6062072" y="4816979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9157CA8-E78A-4023-80BE-2B783EADDE4F}"/>
              </a:ext>
            </a:extLst>
          </p:cNvPr>
          <p:cNvSpPr txBox="1"/>
          <p:nvPr/>
        </p:nvSpPr>
        <p:spPr>
          <a:xfrm>
            <a:off x="4291566" y="474218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Dissected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42613A1-E73F-4166-B037-9E60ECD1BF3D}"/>
              </a:ext>
            </a:extLst>
          </p:cNvPr>
          <p:cNvSpPr txBox="1"/>
          <p:nvPr/>
        </p:nvSpPr>
        <p:spPr>
          <a:xfrm>
            <a:off x="5487396" y="4749679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Hex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16BAF4-33A3-4433-9246-7781BBEA0340}"/>
              </a:ext>
            </a:extLst>
          </p:cNvPr>
          <p:cNvSpPr txBox="1"/>
          <p:nvPr/>
        </p:nvSpPr>
        <p:spPr>
          <a:xfrm>
            <a:off x="6155601" y="473711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Binary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E40640-8F62-4D0E-AB14-63AA94596BB7}"/>
              </a:ext>
            </a:extLst>
          </p:cNvPr>
          <p:cNvSpPr/>
          <p:nvPr/>
        </p:nvSpPr>
        <p:spPr>
          <a:xfrm>
            <a:off x="4218612" y="4835636"/>
            <a:ext cx="96233" cy="96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4">
            <a:extLst>
              <a:ext uri="{FF2B5EF4-FFF2-40B4-BE49-F238E27FC236}">
                <a16:creationId xmlns:a16="http://schemas.microsoft.com/office/drawing/2014/main" id="{E6CC333C-7C95-4C2E-904D-A0EF93A91477}"/>
              </a:ext>
            </a:extLst>
          </p:cNvPr>
          <p:cNvSpPr txBox="1"/>
          <p:nvPr/>
        </p:nvSpPr>
        <p:spPr>
          <a:xfrm>
            <a:off x="3675210" y="4735724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View:</a:t>
            </a:r>
          </a:p>
        </p:txBody>
      </p:sp>
    </p:spTree>
    <p:extLst>
      <p:ext uri="{BB962C8B-B14F-4D97-AF65-F5344CB8AC3E}">
        <p14:creationId xmlns:p14="http://schemas.microsoft.com/office/powerpoint/2010/main" val="47549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896629"/>
            <a:ext cx="5925064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8198" y="601349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486" y="601349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Enter Filter(s) (Separated by commas)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0090" y="601349"/>
            <a:ext cx="213173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7669" y="60603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17668" y="107515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Hooks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7669" y="1432421"/>
            <a:ext cx="855990" cy="37538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Proxy Settings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198" y="5051188"/>
            <a:ext cx="5925065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1759337" y="4755304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84622" y="4754671"/>
            <a:ext cx="856735" cy="2122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Forward</a:t>
            </a:r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834051" y="4757938"/>
            <a:ext cx="856735" cy="208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Edit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392077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198" y="906713"/>
            <a:ext cx="521370" cy="23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9567" y="90255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2746" y="89662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Destination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05924" y="902559"/>
            <a:ext cx="145733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198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715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747" y="4389848"/>
            <a:ext cx="93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Packet info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7862" y="1147562"/>
            <a:ext cx="5904344" cy="250910"/>
            <a:chOff x="835433" y="1679237"/>
            <a:chExt cx="5927830" cy="250704"/>
          </a:xfrm>
        </p:grpSpPr>
        <p:sp>
          <p:nvSpPr>
            <p:cNvPr id="33" name="Rectangle 32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0960" y="1396418"/>
            <a:ext cx="5911247" cy="275030"/>
            <a:chOff x="835433" y="1679237"/>
            <a:chExt cx="5927830" cy="250704"/>
          </a:xfrm>
        </p:grpSpPr>
        <p:sp>
          <p:nvSpPr>
            <p:cNvPr id="48" name="Rectangle 4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342" y="1645217"/>
            <a:ext cx="5909863" cy="243748"/>
            <a:chOff x="835433" y="1679237"/>
            <a:chExt cx="5927830" cy="250704"/>
          </a:xfrm>
        </p:grpSpPr>
        <p:sp>
          <p:nvSpPr>
            <p:cNvPr id="54" name="Rectangle 5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0959" y="2384968"/>
            <a:ext cx="5911243" cy="250376"/>
            <a:chOff x="835433" y="1679237"/>
            <a:chExt cx="5927830" cy="250704"/>
          </a:xfrm>
        </p:grpSpPr>
        <p:sp>
          <p:nvSpPr>
            <p:cNvPr id="60" name="Rectangle 5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5435" y="1888989"/>
            <a:ext cx="5916769" cy="252836"/>
            <a:chOff x="835433" y="1679237"/>
            <a:chExt cx="5927830" cy="250704"/>
          </a:xfrm>
        </p:grpSpPr>
        <p:sp>
          <p:nvSpPr>
            <p:cNvPr id="66" name="Rectangle 6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5435" y="2137461"/>
            <a:ext cx="5916768" cy="258608"/>
            <a:chOff x="835433" y="1679237"/>
            <a:chExt cx="5927830" cy="250704"/>
          </a:xfrm>
        </p:grpSpPr>
        <p:sp>
          <p:nvSpPr>
            <p:cNvPr id="72" name="Rectangle 71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45107" y="2638309"/>
            <a:ext cx="5907094" cy="251500"/>
            <a:chOff x="835433" y="1679237"/>
            <a:chExt cx="5927830" cy="250704"/>
          </a:xfrm>
          <a:solidFill>
            <a:schemeClr val="bg1">
              <a:lumMod val="75000"/>
            </a:schemeClr>
          </a:solidFill>
        </p:grpSpPr>
        <p:sp>
          <p:nvSpPr>
            <p:cNvPr id="78" name="Rectangle 7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42341" y="2889231"/>
            <a:ext cx="5909859" cy="248824"/>
            <a:chOff x="835433" y="1679237"/>
            <a:chExt cx="5927830" cy="250704"/>
          </a:xfrm>
        </p:grpSpPr>
        <p:sp>
          <p:nvSpPr>
            <p:cNvPr id="84" name="Rectangle 8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4051" y="3138990"/>
            <a:ext cx="5918148" cy="255204"/>
            <a:chOff x="835433" y="1679237"/>
            <a:chExt cx="5927830" cy="250704"/>
          </a:xfrm>
        </p:grpSpPr>
        <p:sp>
          <p:nvSpPr>
            <p:cNvPr id="90" name="Rectangle 8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2341" y="3385907"/>
            <a:ext cx="5909857" cy="265835"/>
            <a:chOff x="835433" y="1679237"/>
            <a:chExt cx="5927830" cy="250704"/>
          </a:xfrm>
        </p:grpSpPr>
        <p:sp>
          <p:nvSpPr>
            <p:cNvPr id="96" name="Rectangle 9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27143" y="899594"/>
            <a:ext cx="592506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FD8749-FE1E-4132-AADC-004007DC443B}"/>
              </a:ext>
            </a:extLst>
          </p:cNvPr>
          <p:cNvGrpSpPr/>
          <p:nvPr/>
        </p:nvGrpSpPr>
        <p:grpSpPr>
          <a:xfrm>
            <a:off x="842350" y="3640676"/>
            <a:ext cx="5909857" cy="265835"/>
            <a:chOff x="835433" y="1679237"/>
            <a:chExt cx="5927830" cy="25070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D486250-F6B7-4CF9-90CB-7304EB5D4941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192C45-F614-4DF8-9518-A296A56D09A8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2528E43-1F0E-47E0-BBA2-EE1AD7A72435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AB5C9B6-5CAF-456A-ACB1-7B9D53AEF0B0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B4777C-6D2C-4647-AD8A-E1B1C8DCC135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5A04F7-7ADD-42BE-9FC2-392AB22913CE}"/>
              </a:ext>
            </a:extLst>
          </p:cNvPr>
          <p:cNvGrpSpPr/>
          <p:nvPr/>
        </p:nvGrpSpPr>
        <p:grpSpPr>
          <a:xfrm>
            <a:off x="842349" y="3891434"/>
            <a:ext cx="5909857" cy="265835"/>
            <a:chOff x="835433" y="1679237"/>
            <a:chExt cx="5927830" cy="25070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8E8E07-88CA-477B-A7C6-F7A30FB9A699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CC40FDD-04C4-46AD-A0D7-6927B88E2993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58124A-54C0-46CF-8F9D-94CF09313871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384818A-68B7-4126-B24F-871B1FE572FB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E5A3368-120A-411C-ACAA-B91DCCE778CF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5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842928" y="5050408"/>
            <a:ext cx="5909269" cy="24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Frame 7:…</a:t>
            </a:r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847862" y="5898415"/>
            <a:ext cx="5909269" cy="24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Ethernet II,…</a:t>
            </a:r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847862" y="6147179"/>
            <a:ext cx="5909269" cy="24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Internet Protocol Version 4,…</a:t>
            </a:r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847862" y="6394135"/>
            <a:ext cx="5909269" cy="24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Transmission Control Protocol,…</a:t>
            </a:r>
            <a:endParaRPr lang="en-US"/>
          </a:p>
        </p:txBody>
      </p:sp>
      <p:sp>
        <p:nvSpPr>
          <p:cNvPr id="116" name="Chevron 115"/>
          <p:cNvSpPr/>
          <p:nvPr/>
        </p:nvSpPr>
        <p:spPr>
          <a:xfrm rot="5400000">
            <a:off x="900339" y="5127337"/>
            <a:ext cx="74776" cy="9309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Chevron 116"/>
          <p:cNvSpPr/>
          <p:nvPr/>
        </p:nvSpPr>
        <p:spPr>
          <a:xfrm>
            <a:off x="900339" y="5982003"/>
            <a:ext cx="74776" cy="9309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Chevron 117"/>
          <p:cNvSpPr/>
          <p:nvPr/>
        </p:nvSpPr>
        <p:spPr>
          <a:xfrm>
            <a:off x="900339" y="6224108"/>
            <a:ext cx="74776" cy="9309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Chevron 118"/>
          <p:cNvSpPr/>
          <p:nvPr/>
        </p:nvSpPr>
        <p:spPr>
          <a:xfrm>
            <a:off x="894834" y="6477671"/>
            <a:ext cx="74776" cy="9309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1BF184E-31ED-40E1-8283-9D1887E51F33}"/>
              </a:ext>
            </a:extLst>
          </p:cNvPr>
          <p:cNvSpPr/>
          <p:nvPr/>
        </p:nvSpPr>
        <p:spPr>
          <a:xfrm>
            <a:off x="4195333" y="4815350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DCC634-DB16-4BBE-AEB4-DF24FB9CE410}"/>
              </a:ext>
            </a:extLst>
          </p:cNvPr>
          <p:cNvSpPr/>
          <p:nvPr/>
        </p:nvSpPr>
        <p:spPr>
          <a:xfrm>
            <a:off x="5390387" y="4821161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B852568-A508-4ADF-AC42-3756E7E5B757}"/>
              </a:ext>
            </a:extLst>
          </p:cNvPr>
          <p:cNvSpPr/>
          <p:nvPr/>
        </p:nvSpPr>
        <p:spPr>
          <a:xfrm>
            <a:off x="6062072" y="4816979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9157CA8-E78A-4023-80BE-2B783EADDE4F}"/>
              </a:ext>
            </a:extLst>
          </p:cNvPr>
          <p:cNvSpPr txBox="1"/>
          <p:nvPr/>
        </p:nvSpPr>
        <p:spPr>
          <a:xfrm>
            <a:off x="4291566" y="474218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Dissected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42613A1-E73F-4166-B037-9E60ECD1BF3D}"/>
              </a:ext>
            </a:extLst>
          </p:cNvPr>
          <p:cNvSpPr txBox="1"/>
          <p:nvPr/>
        </p:nvSpPr>
        <p:spPr>
          <a:xfrm>
            <a:off x="5487396" y="4749679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Hex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16BAF4-33A3-4433-9246-7781BBEA0340}"/>
              </a:ext>
            </a:extLst>
          </p:cNvPr>
          <p:cNvSpPr txBox="1"/>
          <p:nvPr/>
        </p:nvSpPr>
        <p:spPr>
          <a:xfrm>
            <a:off x="6155601" y="473711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Binary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E40640-8F62-4D0E-AB14-63AA94596BB7}"/>
              </a:ext>
            </a:extLst>
          </p:cNvPr>
          <p:cNvSpPr/>
          <p:nvPr/>
        </p:nvSpPr>
        <p:spPr>
          <a:xfrm>
            <a:off x="4218612" y="4835636"/>
            <a:ext cx="96233" cy="96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4">
            <a:extLst>
              <a:ext uri="{FF2B5EF4-FFF2-40B4-BE49-F238E27FC236}">
                <a16:creationId xmlns:a16="http://schemas.microsoft.com/office/drawing/2014/main" id="{E6CC333C-7C95-4C2E-904D-A0EF93A91477}"/>
              </a:ext>
            </a:extLst>
          </p:cNvPr>
          <p:cNvSpPr txBox="1"/>
          <p:nvPr/>
        </p:nvSpPr>
        <p:spPr>
          <a:xfrm>
            <a:off x="3675210" y="4735724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View: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862" y="5297364"/>
            <a:ext cx="5915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Encapsulation type:…</a:t>
            </a:r>
          </a:p>
          <a:p>
            <a:r>
              <a:rPr lang="en-US" sz="1200"/>
              <a:t>Arrival Time:…</a:t>
            </a:r>
          </a:p>
          <a:p>
            <a:r>
              <a:rPr lang="en-US" sz="1200"/>
              <a:t>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896629"/>
            <a:ext cx="5925064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8198" y="601349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486" y="601349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Enter Filter(s) (Separated by commas)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0090" y="601349"/>
            <a:ext cx="213173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7669" y="60603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17668" y="107515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Hooks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198" y="5051188"/>
            <a:ext cx="5925065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59337" y="4756815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AEABAB"/>
                </a:solidFill>
              </a:rPr>
              <a:t>Drop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84622" y="4756182"/>
            <a:ext cx="856735" cy="2122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AEABAB"/>
                </a:solidFill>
              </a:rPr>
              <a:t>Forward</a:t>
            </a:r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834051" y="4759449"/>
            <a:ext cx="856735" cy="208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AEABAB"/>
                </a:solidFill>
              </a:rPr>
              <a:t>Edit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392077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198" y="906713"/>
            <a:ext cx="521370" cy="23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9567" y="90255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2746" y="89662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Destination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05924" y="902559"/>
            <a:ext cx="145733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198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715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747" y="4389848"/>
            <a:ext cx="93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Packet info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7862" y="1147562"/>
            <a:ext cx="5904344" cy="250910"/>
            <a:chOff x="835433" y="1679237"/>
            <a:chExt cx="5927830" cy="250704"/>
          </a:xfrm>
        </p:grpSpPr>
        <p:sp>
          <p:nvSpPr>
            <p:cNvPr id="33" name="Rectangle 32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0960" y="1396418"/>
            <a:ext cx="5911247" cy="275030"/>
            <a:chOff x="835433" y="1679237"/>
            <a:chExt cx="5927830" cy="250704"/>
          </a:xfrm>
        </p:grpSpPr>
        <p:sp>
          <p:nvSpPr>
            <p:cNvPr id="48" name="Rectangle 4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342" y="1645217"/>
            <a:ext cx="5909863" cy="243748"/>
            <a:chOff x="835433" y="1679237"/>
            <a:chExt cx="5927830" cy="250704"/>
          </a:xfrm>
        </p:grpSpPr>
        <p:sp>
          <p:nvSpPr>
            <p:cNvPr id="54" name="Rectangle 5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0959" y="2384968"/>
            <a:ext cx="5911243" cy="250376"/>
            <a:chOff x="835433" y="1679237"/>
            <a:chExt cx="5927830" cy="250704"/>
          </a:xfrm>
        </p:grpSpPr>
        <p:sp>
          <p:nvSpPr>
            <p:cNvPr id="60" name="Rectangle 5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5435" y="1888989"/>
            <a:ext cx="5916769" cy="252836"/>
            <a:chOff x="835433" y="1679237"/>
            <a:chExt cx="5927830" cy="250704"/>
          </a:xfrm>
        </p:grpSpPr>
        <p:sp>
          <p:nvSpPr>
            <p:cNvPr id="66" name="Rectangle 6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5435" y="2137461"/>
            <a:ext cx="5916768" cy="258608"/>
            <a:chOff x="835433" y="1679237"/>
            <a:chExt cx="5927830" cy="250704"/>
          </a:xfrm>
        </p:grpSpPr>
        <p:sp>
          <p:nvSpPr>
            <p:cNvPr id="72" name="Rectangle 71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34051" y="2624450"/>
            <a:ext cx="5909859" cy="248824"/>
            <a:chOff x="835433" y="1679237"/>
            <a:chExt cx="5927830" cy="250704"/>
          </a:xfrm>
        </p:grpSpPr>
        <p:sp>
          <p:nvSpPr>
            <p:cNvPr id="84" name="Rectangle 8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4051" y="2868025"/>
            <a:ext cx="5918148" cy="255204"/>
            <a:chOff x="835433" y="1679237"/>
            <a:chExt cx="5927830" cy="250704"/>
          </a:xfrm>
        </p:grpSpPr>
        <p:sp>
          <p:nvSpPr>
            <p:cNvPr id="90" name="Rectangle 8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2341" y="3113452"/>
            <a:ext cx="5909857" cy="265835"/>
            <a:chOff x="835433" y="1679237"/>
            <a:chExt cx="5927830" cy="250704"/>
          </a:xfrm>
        </p:grpSpPr>
        <p:sp>
          <p:nvSpPr>
            <p:cNvPr id="96" name="Rectangle 9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27143" y="899594"/>
            <a:ext cx="592506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FD8749-FE1E-4132-AADC-004007DC443B}"/>
              </a:ext>
            </a:extLst>
          </p:cNvPr>
          <p:cNvGrpSpPr/>
          <p:nvPr/>
        </p:nvGrpSpPr>
        <p:grpSpPr>
          <a:xfrm>
            <a:off x="842340" y="3376900"/>
            <a:ext cx="5909857" cy="265835"/>
            <a:chOff x="835433" y="1679237"/>
            <a:chExt cx="5927830" cy="25070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D486250-F6B7-4CF9-90CB-7304EB5D4941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192C45-F614-4DF8-9518-A296A56D09A8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2528E43-1F0E-47E0-BBA2-EE1AD7A72435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AB5C9B6-5CAF-456A-ACB1-7B9D53AEF0B0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B4777C-6D2C-4647-AD8A-E1B1C8DCC135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5A04F7-7ADD-42BE-9FC2-392AB22913CE}"/>
              </a:ext>
            </a:extLst>
          </p:cNvPr>
          <p:cNvGrpSpPr/>
          <p:nvPr/>
        </p:nvGrpSpPr>
        <p:grpSpPr>
          <a:xfrm>
            <a:off x="842339" y="3644663"/>
            <a:ext cx="5909857" cy="265835"/>
            <a:chOff x="835433" y="1679237"/>
            <a:chExt cx="5927830" cy="25070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8E8E07-88CA-477B-A7C6-F7A30FB9A699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CC40FDD-04C4-46AD-A0D7-6927B88E2993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58124A-54C0-46CF-8F9D-94CF09313871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384818A-68B7-4126-B24F-871B1FE572FB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E5A3368-120A-411C-ACAA-B91DCCE778CF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5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917669" y="1416087"/>
            <a:ext cx="855990" cy="37538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Proxy Settings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7680112-12C6-4FBD-BCB2-AA0F935A31B8}"/>
              </a:ext>
            </a:extLst>
          </p:cNvPr>
          <p:cNvSpPr/>
          <p:nvPr/>
        </p:nvSpPr>
        <p:spPr>
          <a:xfrm>
            <a:off x="4195333" y="4815350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78E0FFA-D9B0-4D67-AD65-AE794F044772}"/>
              </a:ext>
            </a:extLst>
          </p:cNvPr>
          <p:cNvSpPr/>
          <p:nvPr/>
        </p:nvSpPr>
        <p:spPr>
          <a:xfrm>
            <a:off x="5390387" y="4821161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D579F5D-F2C7-44D6-8211-97A848AAF7C5}"/>
              </a:ext>
            </a:extLst>
          </p:cNvPr>
          <p:cNvSpPr/>
          <p:nvPr/>
        </p:nvSpPr>
        <p:spPr>
          <a:xfrm>
            <a:off x="6062072" y="4816979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C2F0BE9-4D7E-480C-AD77-61AFDFADD39A}"/>
              </a:ext>
            </a:extLst>
          </p:cNvPr>
          <p:cNvSpPr txBox="1"/>
          <p:nvPr/>
        </p:nvSpPr>
        <p:spPr>
          <a:xfrm>
            <a:off x="4291566" y="474218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Dissected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BAB387B-0166-484B-AFD8-D3FECC5194B9}"/>
              </a:ext>
            </a:extLst>
          </p:cNvPr>
          <p:cNvSpPr txBox="1"/>
          <p:nvPr/>
        </p:nvSpPr>
        <p:spPr>
          <a:xfrm>
            <a:off x="5487396" y="4749679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Hex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BE3BC4-A571-4844-942A-26A6916AB227}"/>
              </a:ext>
            </a:extLst>
          </p:cNvPr>
          <p:cNvSpPr txBox="1"/>
          <p:nvPr/>
        </p:nvSpPr>
        <p:spPr>
          <a:xfrm>
            <a:off x="6155601" y="473711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Binary</a:t>
            </a:r>
          </a:p>
        </p:txBody>
      </p:sp>
      <p:sp>
        <p:nvSpPr>
          <p:cNvPr id="123" name="TextBox 1">
            <a:extLst>
              <a:ext uri="{FF2B5EF4-FFF2-40B4-BE49-F238E27FC236}">
                <a16:creationId xmlns:a16="http://schemas.microsoft.com/office/drawing/2014/main" id="{ABD51073-FF7E-4FA4-BE59-414431F5E0EC}"/>
              </a:ext>
            </a:extLst>
          </p:cNvPr>
          <p:cNvSpPr txBox="1"/>
          <p:nvPr/>
        </p:nvSpPr>
        <p:spPr>
          <a:xfrm>
            <a:off x="3675210" y="4735724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View:</a:t>
            </a:r>
          </a:p>
        </p:txBody>
      </p:sp>
    </p:spTree>
    <p:extLst>
      <p:ext uri="{BB962C8B-B14F-4D97-AF65-F5344CB8AC3E}">
        <p14:creationId xmlns:p14="http://schemas.microsoft.com/office/powerpoint/2010/main" val="170105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E04E9E19-B99E-4018-9267-BDE0B438756F}"/>
              </a:ext>
            </a:extLst>
          </p:cNvPr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350" y="946797"/>
            <a:ext cx="6987939" cy="53362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764349" y="6438954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Fuzz…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70076" y="190435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0" name="Rectangle 19">
            <a:hlinkClick r:id="rId3" action="ppaction://hlinksldjump"/>
          </p:cNvPr>
          <p:cNvSpPr/>
          <p:nvPr/>
        </p:nvSpPr>
        <p:spPr>
          <a:xfrm>
            <a:off x="5782834" y="6440222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70114" y="6440222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Forward</a:t>
            </a: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A5B687F3-A035-4E3C-90FC-B40625DBD767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 – Edit Packet</a:t>
            </a:r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F232BAEC-C03B-46EB-96DF-D386A409E4C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683D8197-5127-4DDE-B2A0-530C0467BA16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99199552-E8FB-400C-ADAD-AF1D7C88AAD5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EC9D616E-A565-40CB-9051-BBA4F1DC24B9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25">
            <a:extLst>
              <a:ext uri="{FF2B5EF4-FFF2-40B4-BE49-F238E27FC236}">
                <a16:creationId xmlns:a16="http://schemas.microsoft.com/office/drawing/2014/main" id="{8FB5CD5F-4EB3-4F8A-B091-0441EE08880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Close">
            <a:extLst>
              <a:ext uri="{FF2B5EF4-FFF2-40B4-BE49-F238E27FC236}">
                <a16:creationId xmlns:a16="http://schemas.microsoft.com/office/drawing/2014/main" id="{AD822334-0D1E-4B99-BFC1-A101FB1285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7" name="Minus Sign 116">
            <a:extLst>
              <a:ext uri="{FF2B5EF4-FFF2-40B4-BE49-F238E27FC236}">
                <a16:creationId xmlns:a16="http://schemas.microsoft.com/office/drawing/2014/main" id="{5BD6E1B8-AD4D-490B-849A-F39E8951C095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8" name="Rectangle 40">
            <a:extLst>
              <a:ext uri="{FF2B5EF4-FFF2-40B4-BE49-F238E27FC236}">
                <a16:creationId xmlns:a16="http://schemas.microsoft.com/office/drawing/2014/main" id="{20E70B95-A828-4F1D-AFD4-0E9A066D13C1}"/>
              </a:ext>
            </a:extLst>
          </p:cNvPr>
          <p:cNvSpPr/>
          <p:nvPr/>
        </p:nvSpPr>
        <p:spPr>
          <a:xfrm>
            <a:off x="764350" y="586920"/>
            <a:ext cx="1039736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changes</a:t>
            </a:r>
          </a:p>
        </p:txBody>
      </p:sp>
      <p:sp>
        <p:nvSpPr>
          <p:cNvPr id="18" name="Rectangle 41">
            <a:hlinkClick r:id="rId6" action="ppaction://hlinksldjump"/>
          </p:cNvPr>
          <p:cNvSpPr/>
          <p:nvPr/>
        </p:nvSpPr>
        <p:spPr>
          <a:xfrm>
            <a:off x="3557394" y="6438954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22" name="Rectangle 42">
            <a:hlinkClick r:id="rId7" action="ppaction://hlinksldjump"/>
          </p:cNvPr>
          <p:cNvSpPr/>
          <p:nvPr/>
        </p:nvSpPr>
        <p:spPr>
          <a:xfrm>
            <a:off x="6895554" y="6439587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Close</a:t>
            </a:r>
          </a:p>
        </p:txBody>
      </p:sp>
      <p:sp>
        <p:nvSpPr>
          <p:cNvPr id="23" name="Rectangle 43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764349" y="945965"/>
            <a:ext cx="6767667" cy="25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Frame 7</a:t>
            </a:r>
            <a:endParaRPr lang="en-US"/>
          </a:p>
        </p:txBody>
      </p:sp>
      <p:sp>
        <p:nvSpPr>
          <p:cNvPr id="27" name="Rectangle 44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764347" y="2509513"/>
            <a:ext cx="6767667" cy="25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Ethernet II</a:t>
            </a:r>
            <a:endParaRPr lang="en-US"/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764347" y="5979503"/>
            <a:ext cx="6767667" cy="25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Transmission Control Protocol</a:t>
            </a:r>
            <a:endParaRPr lang="en-US"/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776001" y="3975739"/>
            <a:ext cx="6767667" cy="25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Internet Protocol Version 4</a:t>
            </a:r>
            <a:endParaRPr lang="en-US"/>
          </a:p>
        </p:txBody>
      </p:sp>
      <p:sp>
        <p:nvSpPr>
          <p:cNvPr id="3" name="Rectangle 47"/>
          <p:cNvSpPr/>
          <p:nvPr/>
        </p:nvSpPr>
        <p:spPr>
          <a:xfrm>
            <a:off x="7532013" y="945965"/>
            <a:ext cx="220276" cy="5337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8"/>
          <p:cNvSpPr/>
          <p:nvPr/>
        </p:nvSpPr>
        <p:spPr>
          <a:xfrm>
            <a:off x="7532013" y="945965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7599716" y="1011524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49"/>
          <p:cNvSpPr/>
          <p:nvPr/>
        </p:nvSpPr>
        <p:spPr>
          <a:xfrm>
            <a:off x="7525869" y="6026515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evron 50"/>
          <p:cNvSpPr/>
          <p:nvPr/>
        </p:nvSpPr>
        <p:spPr>
          <a:xfrm rot="5400000" flipV="1">
            <a:off x="7596843" y="6077181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51"/>
          <p:cNvSpPr/>
          <p:nvPr/>
        </p:nvSpPr>
        <p:spPr>
          <a:xfrm>
            <a:off x="7555323" y="1199886"/>
            <a:ext cx="173652" cy="3643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52"/>
          <p:cNvSpPr txBox="1"/>
          <p:nvPr/>
        </p:nvSpPr>
        <p:spPr>
          <a:xfrm>
            <a:off x="764346" y="1199886"/>
            <a:ext cx="676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Encapsulation type:…</a:t>
            </a:r>
          </a:p>
          <a:p>
            <a:r>
              <a:rPr lang="en-US" sz="1200"/>
              <a:t>Arrival Time:…</a:t>
            </a:r>
          </a:p>
          <a:p>
            <a:r>
              <a:rPr lang="en-US" sz="1200"/>
              <a:t>…</a:t>
            </a:r>
          </a:p>
        </p:txBody>
      </p:sp>
      <p:sp>
        <p:nvSpPr>
          <p:cNvPr id="39" name="TextBox 53"/>
          <p:cNvSpPr txBox="1"/>
          <p:nvPr/>
        </p:nvSpPr>
        <p:spPr>
          <a:xfrm>
            <a:off x="758835" y="2763434"/>
            <a:ext cx="6761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Destination:…</a:t>
            </a:r>
          </a:p>
          <a:p>
            <a:r>
              <a:rPr lang="en-US" sz="1200"/>
              <a:t>…</a:t>
            </a:r>
          </a:p>
          <a:p>
            <a:r>
              <a:rPr lang="en-US" sz="1200"/>
              <a:t>Source:…</a:t>
            </a:r>
          </a:p>
          <a:p>
            <a:r>
              <a:rPr lang="en-US" sz="1200"/>
              <a:t>…</a:t>
            </a:r>
          </a:p>
          <a:p>
            <a:r>
              <a:rPr lang="en-US" sz="1200"/>
              <a:t>Type:…</a:t>
            </a:r>
          </a:p>
          <a:p>
            <a:r>
              <a:rPr lang="en-US" sz="1200"/>
              <a:t>…</a:t>
            </a:r>
          </a:p>
        </p:txBody>
      </p:sp>
      <p:sp>
        <p:nvSpPr>
          <p:cNvPr id="40" name="TextBox 54"/>
          <p:cNvSpPr txBox="1"/>
          <p:nvPr/>
        </p:nvSpPr>
        <p:spPr>
          <a:xfrm>
            <a:off x="764346" y="4234853"/>
            <a:ext cx="6761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… = Version:…</a:t>
            </a:r>
          </a:p>
          <a:p>
            <a:r>
              <a:rPr lang="en-US" sz="1200"/>
              <a:t>…</a:t>
            </a:r>
          </a:p>
          <a:p>
            <a:r>
              <a:rPr lang="en-US" sz="1200"/>
              <a:t>Differentiated Services Field:…</a:t>
            </a:r>
          </a:p>
          <a:p>
            <a:r>
              <a:rPr lang="en-US" sz="1200"/>
              <a:t>…</a:t>
            </a:r>
          </a:p>
          <a:p>
            <a:r>
              <a:rPr lang="en-US" sz="1200"/>
              <a:t>Total Length:…</a:t>
            </a:r>
          </a:p>
          <a:p>
            <a:r>
              <a:rPr lang="en-US" sz="12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932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896629"/>
            <a:ext cx="5925064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8199" y="601349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486" y="601349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Enter Filter(s) (Separated by commas)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0090" y="601349"/>
            <a:ext cx="213173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7669" y="606034"/>
            <a:ext cx="856735" cy="210821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17668" y="107515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Hooks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7668" y="1432419"/>
            <a:ext cx="856735" cy="4041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Proxy Settings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392077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198" y="906713"/>
            <a:ext cx="521370" cy="23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9567" y="90255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2746" y="89662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Destination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05924" y="902559"/>
            <a:ext cx="145733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198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715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747" y="4389848"/>
            <a:ext cx="93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Packet info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143" y="899594"/>
            <a:ext cx="592506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867733-46FE-422B-A04E-A864FDC04B13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5DA4B162-6C7C-44D6-B2B8-5D110C9406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35" name="Minus Sign 34">
            <a:extLst>
              <a:ext uri="{FF2B5EF4-FFF2-40B4-BE49-F238E27FC236}">
                <a16:creationId xmlns:a16="http://schemas.microsoft.com/office/drawing/2014/main" id="{1495A4A1-6EDD-4375-AB40-BC53CB82A68A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567FE8CB-DA26-4D26-A41A-09044B107F27}"/>
              </a:ext>
            </a:extLst>
          </p:cNvPr>
          <p:cNvSpPr/>
          <p:nvPr/>
        </p:nvSpPr>
        <p:spPr>
          <a:xfrm>
            <a:off x="838198" y="5051188"/>
            <a:ext cx="5925065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CA4C08F2-960E-480D-9C97-51A97EEEF32D}"/>
              </a:ext>
            </a:extLst>
          </p:cNvPr>
          <p:cNvSpPr/>
          <p:nvPr/>
        </p:nvSpPr>
        <p:spPr>
          <a:xfrm>
            <a:off x="1759337" y="4755304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Drop</a:t>
            </a: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E73BA020-A9BC-4F4C-9D6E-82F5A6B76287}"/>
              </a:ext>
            </a:extLst>
          </p:cNvPr>
          <p:cNvSpPr/>
          <p:nvPr/>
        </p:nvSpPr>
        <p:spPr>
          <a:xfrm>
            <a:off x="2684622" y="4754671"/>
            <a:ext cx="856735" cy="2122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Forward</a:t>
            </a:r>
          </a:p>
        </p:txBody>
      </p:sp>
      <p:sp>
        <p:nvSpPr>
          <p:cNvPr id="38" name="Rectangle 45">
            <a:hlinkClick r:id="rId6" action="ppaction://hlinksldjump"/>
            <a:extLst>
              <a:ext uri="{FF2B5EF4-FFF2-40B4-BE49-F238E27FC236}">
                <a16:creationId xmlns:a16="http://schemas.microsoft.com/office/drawing/2014/main" id="{CB3B26B4-814F-4EFC-84A7-4EA748F7A55B}"/>
              </a:ext>
            </a:extLst>
          </p:cNvPr>
          <p:cNvSpPr/>
          <p:nvPr/>
        </p:nvSpPr>
        <p:spPr>
          <a:xfrm>
            <a:off x="834051" y="4757938"/>
            <a:ext cx="856735" cy="208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Edit</a:t>
            </a:r>
            <a:endParaRPr lang="en-US" sz="120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val 46">
            <a:extLst>
              <a:ext uri="{FF2B5EF4-FFF2-40B4-BE49-F238E27FC236}">
                <a16:creationId xmlns:a16="http://schemas.microsoft.com/office/drawing/2014/main" id="{AA049D94-EC14-49A7-8C92-710B2FB79DE0}"/>
              </a:ext>
            </a:extLst>
          </p:cNvPr>
          <p:cNvSpPr/>
          <p:nvPr/>
        </p:nvSpPr>
        <p:spPr>
          <a:xfrm>
            <a:off x="4195333" y="4815350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47">
            <a:extLst>
              <a:ext uri="{FF2B5EF4-FFF2-40B4-BE49-F238E27FC236}">
                <a16:creationId xmlns:a16="http://schemas.microsoft.com/office/drawing/2014/main" id="{9B4A2306-1FC7-4134-8AD8-C21DBF29FA53}"/>
              </a:ext>
            </a:extLst>
          </p:cNvPr>
          <p:cNvSpPr/>
          <p:nvPr/>
        </p:nvSpPr>
        <p:spPr>
          <a:xfrm>
            <a:off x="5390387" y="4821161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8">
            <a:extLst>
              <a:ext uri="{FF2B5EF4-FFF2-40B4-BE49-F238E27FC236}">
                <a16:creationId xmlns:a16="http://schemas.microsoft.com/office/drawing/2014/main" id="{94137580-A74D-42D7-965E-7816A70ABE4D}"/>
              </a:ext>
            </a:extLst>
          </p:cNvPr>
          <p:cNvSpPr/>
          <p:nvPr/>
        </p:nvSpPr>
        <p:spPr>
          <a:xfrm>
            <a:off x="6062072" y="4816979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9">
            <a:extLst>
              <a:ext uri="{FF2B5EF4-FFF2-40B4-BE49-F238E27FC236}">
                <a16:creationId xmlns:a16="http://schemas.microsoft.com/office/drawing/2014/main" id="{11A4F647-28E1-4808-B388-E1FD44E6ADC0}"/>
              </a:ext>
            </a:extLst>
          </p:cNvPr>
          <p:cNvSpPr txBox="1"/>
          <p:nvPr/>
        </p:nvSpPr>
        <p:spPr>
          <a:xfrm>
            <a:off x="4291566" y="474218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Dissected</a:t>
            </a:r>
          </a:p>
        </p:txBody>
      </p:sp>
      <p:sp>
        <p:nvSpPr>
          <p:cNvPr id="43" name="TextBox 50">
            <a:extLst>
              <a:ext uri="{FF2B5EF4-FFF2-40B4-BE49-F238E27FC236}">
                <a16:creationId xmlns:a16="http://schemas.microsoft.com/office/drawing/2014/main" id="{CF1049B4-E0EC-4476-84D7-DF89CE8AA510}"/>
              </a:ext>
            </a:extLst>
          </p:cNvPr>
          <p:cNvSpPr txBox="1"/>
          <p:nvPr/>
        </p:nvSpPr>
        <p:spPr>
          <a:xfrm>
            <a:off x="5487396" y="4749679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Hex</a:t>
            </a:r>
          </a:p>
        </p:txBody>
      </p:sp>
      <p:sp>
        <p:nvSpPr>
          <p:cNvPr id="44" name="TextBox 51">
            <a:extLst>
              <a:ext uri="{FF2B5EF4-FFF2-40B4-BE49-F238E27FC236}">
                <a16:creationId xmlns:a16="http://schemas.microsoft.com/office/drawing/2014/main" id="{E705ABFA-C199-422A-A04A-7023FD6C9EDF}"/>
              </a:ext>
            </a:extLst>
          </p:cNvPr>
          <p:cNvSpPr txBox="1"/>
          <p:nvPr/>
        </p:nvSpPr>
        <p:spPr>
          <a:xfrm>
            <a:off x="6155601" y="473711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Binary</a:t>
            </a:r>
          </a:p>
        </p:txBody>
      </p:sp>
      <p:sp>
        <p:nvSpPr>
          <p:cNvPr id="45" name="TextBox 52">
            <a:extLst>
              <a:ext uri="{FF2B5EF4-FFF2-40B4-BE49-F238E27FC236}">
                <a16:creationId xmlns:a16="http://schemas.microsoft.com/office/drawing/2014/main" id="{BB00C915-2B89-48FD-A47E-4B499A91F0DF}"/>
              </a:ext>
            </a:extLst>
          </p:cNvPr>
          <p:cNvSpPr txBox="1"/>
          <p:nvPr/>
        </p:nvSpPr>
        <p:spPr>
          <a:xfrm>
            <a:off x="3710887" y="4735793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View:</a:t>
            </a:r>
          </a:p>
        </p:txBody>
      </p:sp>
    </p:spTree>
    <p:extLst>
      <p:ext uri="{BB962C8B-B14F-4D97-AF65-F5344CB8AC3E}">
        <p14:creationId xmlns:p14="http://schemas.microsoft.com/office/powerpoint/2010/main" val="1819592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4E9E19-B99E-4018-9267-BDE0B438756F}"/>
              </a:ext>
            </a:extLst>
          </p:cNvPr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350" y="946797"/>
            <a:ext cx="6987939" cy="53362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764349" y="6438954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Fuzz…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70076" y="190435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0" name="Rectangle 19">
            <a:hlinkClick r:id="rId3" action="ppaction://hlinksldjump"/>
          </p:cNvPr>
          <p:cNvSpPr/>
          <p:nvPr/>
        </p:nvSpPr>
        <p:spPr>
          <a:xfrm>
            <a:off x="5782834" y="6440222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70114" y="6440222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Forward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B687F3-A035-4E3C-90FC-B40625DBD767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 – Edit Packet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32BAEC-C03B-46EB-96DF-D386A409E4C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3D8197-5127-4DDE-B2A0-530C0467BA16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99552-E8FB-400C-ADAD-AF1D7C88AAD5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9D616E-A565-40CB-9051-BBA4F1DC24B9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B5CD5F-4EB3-4F8A-B091-0441EE08880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Close">
            <a:extLst>
              <a:ext uri="{FF2B5EF4-FFF2-40B4-BE49-F238E27FC236}">
                <a16:creationId xmlns:a16="http://schemas.microsoft.com/office/drawing/2014/main" id="{AD822334-0D1E-4B99-BFC1-A101FB1285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7" name="Minus Sign 116">
            <a:extLst>
              <a:ext uri="{FF2B5EF4-FFF2-40B4-BE49-F238E27FC236}">
                <a16:creationId xmlns:a16="http://schemas.microsoft.com/office/drawing/2014/main" id="{5BD6E1B8-AD4D-490B-849A-F39E8951C095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57394" y="6438954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95554" y="6439587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Close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764349" y="945965"/>
            <a:ext cx="6767667" cy="25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Frame 7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764347" y="2509513"/>
            <a:ext cx="6767667" cy="25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Ethernet II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764347" y="5979503"/>
            <a:ext cx="6767667" cy="25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Transmission Control Protocol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776001" y="3975739"/>
            <a:ext cx="6767667" cy="25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Internet Protocol Version 4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32013" y="945965"/>
            <a:ext cx="220276" cy="5337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2013" y="945965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evron 3"/>
          <p:cNvSpPr/>
          <p:nvPr/>
        </p:nvSpPr>
        <p:spPr>
          <a:xfrm rot="16200000">
            <a:off x="7599716" y="1011524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25869" y="6026515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evron 29"/>
          <p:cNvSpPr/>
          <p:nvPr/>
        </p:nvSpPr>
        <p:spPr>
          <a:xfrm rot="5400000" flipV="1">
            <a:off x="7596843" y="6077181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323" y="1199886"/>
            <a:ext cx="173652" cy="3643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4346" y="1199886"/>
            <a:ext cx="676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Encapsulation type:…</a:t>
            </a:r>
          </a:p>
          <a:p>
            <a:r>
              <a:rPr lang="en-US" sz="1200"/>
              <a:t>Arrival Time:…</a:t>
            </a:r>
          </a:p>
          <a:p>
            <a:r>
              <a:rPr lang="en-US" sz="1200"/>
              <a:t>…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8835" y="2763434"/>
            <a:ext cx="6761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Destination:…</a:t>
            </a:r>
          </a:p>
          <a:p>
            <a:r>
              <a:rPr lang="en-US" sz="1200"/>
              <a:t>…</a:t>
            </a:r>
          </a:p>
          <a:p>
            <a:r>
              <a:rPr lang="en-US" sz="1200"/>
              <a:t>Source:…</a:t>
            </a:r>
          </a:p>
          <a:p>
            <a:r>
              <a:rPr lang="en-US" sz="1200"/>
              <a:t>…</a:t>
            </a:r>
          </a:p>
          <a:p>
            <a:r>
              <a:rPr lang="en-US" sz="1200"/>
              <a:t>Type:…</a:t>
            </a:r>
          </a:p>
          <a:p>
            <a:r>
              <a:rPr lang="en-US" sz="120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4346" y="4234853"/>
            <a:ext cx="6761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… = Version:…</a:t>
            </a:r>
          </a:p>
          <a:p>
            <a:r>
              <a:rPr lang="en-US" sz="1200"/>
              <a:t>…</a:t>
            </a:r>
          </a:p>
          <a:p>
            <a:r>
              <a:rPr lang="en-US" sz="1200"/>
              <a:t>Differentiated Services Field:…</a:t>
            </a:r>
          </a:p>
          <a:p>
            <a:r>
              <a:rPr lang="en-US" sz="1200"/>
              <a:t>…</a:t>
            </a:r>
          </a:p>
          <a:p>
            <a:r>
              <a:rPr lang="en-US" sz="1200"/>
              <a:t>Total Length:…</a:t>
            </a:r>
          </a:p>
          <a:p>
            <a:r>
              <a:rPr lang="en-US" sz="1200"/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4E9E19-B99E-4018-9267-BDE0B438756F}"/>
              </a:ext>
            </a:extLst>
          </p:cNvPr>
          <p:cNvSpPr/>
          <p:nvPr/>
        </p:nvSpPr>
        <p:spPr>
          <a:xfrm>
            <a:off x="3937463" y="2467728"/>
            <a:ext cx="4162354" cy="150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hlinkClick r:id="rId6" action="ppaction://hlinksldjump"/>
          </p:cNvPr>
          <p:cNvSpPr/>
          <p:nvPr/>
        </p:nvSpPr>
        <p:spPr>
          <a:xfrm>
            <a:off x="6014288" y="3622227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B687F3-A035-4E3C-90FC-B40625DBD767}"/>
              </a:ext>
            </a:extLst>
          </p:cNvPr>
          <p:cNvSpPr/>
          <p:nvPr/>
        </p:nvSpPr>
        <p:spPr>
          <a:xfrm>
            <a:off x="3937463" y="2467728"/>
            <a:ext cx="4162354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B5CD5F-4EB3-4F8A-B091-0441EE088807}"/>
              </a:ext>
            </a:extLst>
          </p:cNvPr>
          <p:cNvSpPr/>
          <p:nvPr/>
        </p:nvSpPr>
        <p:spPr>
          <a:xfrm>
            <a:off x="7703022" y="2461345"/>
            <a:ext cx="396795" cy="2590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115" descr="Close">
            <a:extLst>
              <a:ext uri="{FF2B5EF4-FFF2-40B4-BE49-F238E27FC236}">
                <a16:creationId xmlns:a16="http://schemas.microsoft.com/office/drawing/2014/main" id="{AD822334-0D1E-4B99-BFC1-A101FB1285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582" y="2503724"/>
            <a:ext cx="188811" cy="188811"/>
          </a:xfrm>
          <a:prstGeom prst="rect">
            <a:avLst/>
          </a:prstGeom>
        </p:spPr>
      </p:pic>
      <p:sp>
        <p:nvSpPr>
          <p:cNvPr id="54" name="Minus Sign 116">
            <a:extLst>
              <a:ext uri="{FF2B5EF4-FFF2-40B4-BE49-F238E27FC236}">
                <a16:creationId xmlns:a16="http://schemas.microsoft.com/office/drawing/2014/main" id="{5BD6E1B8-AD4D-490B-849A-F39E8951C095}"/>
              </a:ext>
            </a:extLst>
          </p:cNvPr>
          <p:cNvSpPr/>
          <p:nvPr/>
        </p:nvSpPr>
        <p:spPr>
          <a:xfrm flipH="1">
            <a:off x="7469931" y="2571887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7" name="Rectangle 56">
            <a:hlinkClick r:id="rId7" action="ppaction://hlinksldjump"/>
          </p:cNvPr>
          <p:cNvSpPr/>
          <p:nvPr/>
        </p:nvSpPr>
        <p:spPr>
          <a:xfrm>
            <a:off x="7030607" y="3616912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4113" y="2763815"/>
            <a:ext cx="3839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All unsaved changes will be lost. </a:t>
            </a:r>
          </a:p>
          <a:p>
            <a:r>
              <a:rPr lang="en-US" sz="1200"/>
              <a:t>Continue?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E70B95-A828-4F1D-AFD4-0E9A066D13C1}"/>
              </a:ext>
            </a:extLst>
          </p:cNvPr>
          <p:cNvSpPr/>
          <p:nvPr/>
        </p:nvSpPr>
        <p:spPr>
          <a:xfrm>
            <a:off x="764350" y="586920"/>
            <a:ext cx="1039736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265646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4E9E19-B99E-4018-9267-BDE0B438756F}"/>
              </a:ext>
            </a:extLst>
          </p:cNvPr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350" y="747649"/>
            <a:ext cx="6982491" cy="24375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5865248" y="6453133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70076" y="190435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6895554" y="6453134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B687F3-A035-4E3C-90FC-B40625DBD767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 – </a:t>
            </a:r>
            <a:r>
              <a:rPr lang="en-US" sz="1200" err="1">
                <a:solidFill>
                  <a:sysClr val="windowText" lastClr="000000"/>
                </a:solidFill>
              </a:rPr>
              <a:t>Fuzzer</a:t>
            </a:r>
            <a:r>
              <a:rPr lang="en-US" sz="120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32BAEC-C03B-46EB-96DF-D386A409E4C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3D8197-5127-4DDE-B2A0-530C0467BA16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99552-E8FB-400C-ADAD-AF1D7C88AAD5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9D616E-A565-40CB-9051-BBA4F1DC24B9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B5CD5F-4EB3-4F8A-B091-0441EE08880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Close">
            <a:extLst>
              <a:ext uri="{FF2B5EF4-FFF2-40B4-BE49-F238E27FC236}">
                <a16:creationId xmlns:a16="http://schemas.microsoft.com/office/drawing/2014/main" id="{AD822334-0D1E-4B99-BFC1-A101FB1285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7" name="Minus Sign 116">
            <a:extLst>
              <a:ext uri="{FF2B5EF4-FFF2-40B4-BE49-F238E27FC236}">
                <a16:creationId xmlns:a16="http://schemas.microsoft.com/office/drawing/2014/main" id="{5BD6E1B8-AD4D-490B-849A-F39E8951C095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64350" y="502654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files to use as samples for AFL: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4404520"/>
            <a:ext cx="6978077" cy="1762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0CE5E1-D756-4160-B383-154C5D02F178}"/>
              </a:ext>
            </a:extLst>
          </p:cNvPr>
          <p:cNvSpPr txBox="1"/>
          <p:nvPr/>
        </p:nvSpPr>
        <p:spPr>
          <a:xfrm>
            <a:off x="764350" y="404742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fields you want to fuzz: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6"/>
          <a:stretch/>
        </p:blipFill>
        <p:spPr>
          <a:xfrm>
            <a:off x="793225" y="761466"/>
            <a:ext cx="6949202" cy="17018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93225" y="44388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45625" y="45912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5817" y="474270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45625" y="489639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3225" y="511021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45625" y="524845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5625" y="540266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5817" y="555500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45817" y="570734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5817" y="586154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6560" y="438946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Ethernet II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08768" y="453520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Destination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8768" y="469413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Source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2"/>
          <a:stretch/>
        </p:blipFill>
        <p:spPr>
          <a:xfrm>
            <a:off x="793225" y="2463282"/>
            <a:ext cx="6949202" cy="72190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08768" y="483927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Type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6368" y="504784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Internet Protocol Version 4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06726" y="51917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8428" y="5345536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8427" y="550457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2969" y="564756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6725" y="58076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..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9200" y="2792212"/>
            <a:ext cx="1187064" cy="1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ysClr val="windowText" lastClr="000000"/>
                </a:solidFill>
              </a:rPr>
              <a:t>.</a:t>
            </a:r>
            <a:r>
              <a:rPr lang="en-US" sz="900" err="1">
                <a:solidFill>
                  <a:sysClr val="windowText" lastClr="000000"/>
                </a:solidFill>
              </a:rPr>
              <a:t>pcap</a:t>
            </a:r>
            <a:endParaRPr lang="en-US" sz="90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5117" y="2988485"/>
            <a:ext cx="436866" cy="92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ysClr val="windowText" lastClr="000000"/>
                </a:solidFill>
              </a:rPr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52890" y="318374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Selected files: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3426897"/>
            <a:ext cx="6978077" cy="6205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522151" y="4404520"/>
            <a:ext cx="220276" cy="176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22996" y="4404411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hevron 77"/>
          <p:cNvSpPr/>
          <p:nvPr/>
        </p:nvSpPr>
        <p:spPr>
          <a:xfrm rot="16200000">
            <a:off x="7606617" y="4480624"/>
            <a:ext cx="68735" cy="1018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20108" y="5913237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hevron 79"/>
          <p:cNvSpPr/>
          <p:nvPr/>
        </p:nvSpPr>
        <p:spPr>
          <a:xfrm rot="5400000" flipV="1">
            <a:off x="7597039" y="5999201"/>
            <a:ext cx="72703" cy="1205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55633" y="4700492"/>
            <a:ext cx="143890" cy="7233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49531" y="1334609"/>
            <a:ext cx="4672452" cy="140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hlinkClick r:id="rId7" action="ppaction://hlinksldjump"/>
          </p:cNvPr>
          <p:cNvSpPr/>
          <p:nvPr/>
        </p:nvSpPr>
        <p:spPr>
          <a:xfrm>
            <a:off x="2025748" y="1341630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	                                              10/21/2018                 PCAP                             200 KB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30162" y="1475311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Example2	                                              10/21/2018                 PCAP                             250 KB</a:t>
            </a:r>
          </a:p>
        </p:txBody>
      </p:sp>
    </p:spTree>
    <p:extLst>
      <p:ext uri="{BB962C8B-B14F-4D97-AF65-F5344CB8AC3E}">
        <p14:creationId xmlns:p14="http://schemas.microsoft.com/office/powerpoint/2010/main" val="1116476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4E9E19-B99E-4018-9267-BDE0B438756F}"/>
              </a:ext>
            </a:extLst>
          </p:cNvPr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350" y="747649"/>
            <a:ext cx="6982491" cy="24375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5865248" y="6453133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70076" y="190435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6895554" y="6453134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B687F3-A035-4E3C-90FC-B40625DBD767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 – </a:t>
            </a:r>
            <a:r>
              <a:rPr lang="en-US" sz="1200" err="1">
                <a:solidFill>
                  <a:sysClr val="windowText" lastClr="000000"/>
                </a:solidFill>
              </a:rPr>
              <a:t>Fuzzer</a:t>
            </a:r>
            <a:r>
              <a:rPr lang="en-US" sz="120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32BAEC-C03B-46EB-96DF-D386A409E4C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3D8197-5127-4DDE-B2A0-530C0467BA16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99552-E8FB-400C-ADAD-AF1D7C88AAD5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9D616E-A565-40CB-9051-BBA4F1DC24B9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B5CD5F-4EB3-4F8A-B091-0441EE08880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Close">
            <a:extLst>
              <a:ext uri="{FF2B5EF4-FFF2-40B4-BE49-F238E27FC236}">
                <a16:creationId xmlns:a16="http://schemas.microsoft.com/office/drawing/2014/main" id="{AD822334-0D1E-4B99-BFC1-A101FB1285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7" name="Minus Sign 116">
            <a:extLst>
              <a:ext uri="{FF2B5EF4-FFF2-40B4-BE49-F238E27FC236}">
                <a16:creationId xmlns:a16="http://schemas.microsoft.com/office/drawing/2014/main" id="{5BD6E1B8-AD4D-490B-849A-F39E8951C095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64350" y="502654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files to use as samples for AFL: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4404520"/>
            <a:ext cx="6978077" cy="1762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0CE5E1-D756-4160-B383-154C5D02F178}"/>
              </a:ext>
            </a:extLst>
          </p:cNvPr>
          <p:cNvSpPr txBox="1"/>
          <p:nvPr/>
        </p:nvSpPr>
        <p:spPr>
          <a:xfrm>
            <a:off x="764350" y="404742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fields you want to fuzz: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6"/>
          <a:stretch/>
        </p:blipFill>
        <p:spPr>
          <a:xfrm>
            <a:off x="793225" y="761466"/>
            <a:ext cx="6949202" cy="17018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93225" y="44388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45625" y="45912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5817" y="474270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45625" y="489639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3225" y="511021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45625" y="524845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5625" y="540266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5817" y="555500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45817" y="570734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5817" y="586154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6560" y="438946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Ethernet II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08768" y="453520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Destination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8768" y="469413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Source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2"/>
          <a:stretch/>
        </p:blipFill>
        <p:spPr>
          <a:xfrm>
            <a:off x="793225" y="2463282"/>
            <a:ext cx="6949202" cy="72190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08768" y="483927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Type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6368" y="504784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Internet Protocol Version 4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06726" y="51917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8428" y="5345536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8427" y="550457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2969" y="564756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6725" y="58076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..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9200" y="2792212"/>
            <a:ext cx="1187064" cy="1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ysClr val="windowText" lastClr="000000"/>
                </a:solidFill>
              </a:rPr>
              <a:t>.</a:t>
            </a:r>
            <a:r>
              <a:rPr lang="en-US" sz="900" err="1">
                <a:solidFill>
                  <a:sysClr val="windowText" lastClr="000000"/>
                </a:solidFill>
              </a:rPr>
              <a:t>pcap</a:t>
            </a:r>
            <a:endParaRPr lang="en-US" sz="90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6285117" y="2988485"/>
            <a:ext cx="436866" cy="92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ysClr val="windowText" lastClr="000000"/>
                </a:solidFill>
              </a:rPr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52890" y="318374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Selected files: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3426897"/>
            <a:ext cx="6978077" cy="6205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522151" y="4404520"/>
            <a:ext cx="220276" cy="176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22996" y="4404411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hevron 77"/>
          <p:cNvSpPr/>
          <p:nvPr/>
        </p:nvSpPr>
        <p:spPr>
          <a:xfrm rot="16200000">
            <a:off x="7606617" y="4480624"/>
            <a:ext cx="68735" cy="1018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20108" y="5913237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hevron 79"/>
          <p:cNvSpPr/>
          <p:nvPr/>
        </p:nvSpPr>
        <p:spPr>
          <a:xfrm rot="5400000" flipV="1">
            <a:off x="7597039" y="5999201"/>
            <a:ext cx="72703" cy="1205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55633" y="4700492"/>
            <a:ext cx="143890" cy="7233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49531" y="1334609"/>
            <a:ext cx="4672452" cy="140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25748" y="1341630"/>
            <a:ext cx="5327856" cy="148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	                                              10/21/2018                 PCAP                             200 KB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30162" y="1475311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Example2	                                              10/21/2018                 PCAP                             250 KB</a:t>
            </a:r>
          </a:p>
        </p:txBody>
      </p:sp>
    </p:spTree>
    <p:extLst>
      <p:ext uri="{BB962C8B-B14F-4D97-AF65-F5344CB8AC3E}">
        <p14:creationId xmlns:p14="http://schemas.microsoft.com/office/powerpoint/2010/main" val="43541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4E9E19-B99E-4018-9267-BDE0B438756F}"/>
              </a:ext>
            </a:extLst>
          </p:cNvPr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350" y="747649"/>
            <a:ext cx="6982491" cy="24375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5865248" y="6453133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70076" y="190435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6895554" y="6453134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B687F3-A035-4E3C-90FC-B40625DBD767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 – </a:t>
            </a:r>
            <a:r>
              <a:rPr lang="en-US" sz="1200" err="1">
                <a:solidFill>
                  <a:sysClr val="windowText" lastClr="000000"/>
                </a:solidFill>
              </a:rPr>
              <a:t>Fuzzer</a:t>
            </a:r>
            <a:r>
              <a:rPr lang="en-US" sz="120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32BAEC-C03B-46EB-96DF-D386A409E4C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3D8197-5127-4DDE-B2A0-530C0467BA16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99552-E8FB-400C-ADAD-AF1D7C88AAD5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9D616E-A565-40CB-9051-BBA4F1DC24B9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B5CD5F-4EB3-4F8A-B091-0441EE08880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Close">
            <a:extLst>
              <a:ext uri="{FF2B5EF4-FFF2-40B4-BE49-F238E27FC236}">
                <a16:creationId xmlns:a16="http://schemas.microsoft.com/office/drawing/2014/main" id="{AD822334-0D1E-4B99-BFC1-A101FB1285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7" name="Minus Sign 116">
            <a:extLst>
              <a:ext uri="{FF2B5EF4-FFF2-40B4-BE49-F238E27FC236}">
                <a16:creationId xmlns:a16="http://schemas.microsoft.com/office/drawing/2014/main" id="{5BD6E1B8-AD4D-490B-849A-F39E8951C095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64350" y="502654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files to use as samples for AFL: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4404520"/>
            <a:ext cx="6978077" cy="1762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0CE5E1-D756-4160-B383-154C5D02F178}"/>
              </a:ext>
            </a:extLst>
          </p:cNvPr>
          <p:cNvSpPr txBox="1"/>
          <p:nvPr/>
        </p:nvSpPr>
        <p:spPr>
          <a:xfrm>
            <a:off x="764350" y="404742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fields you want to fuzz: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6"/>
          <a:stretch/>
        </p:blipFill>
        <p:spPr>
          <a:xfrm>
            <a:off x="793225" y="761466"/>
            <a:ext cx="6949202" cy="1701816"/>
          </a:xfrm>
          <a:prstGeom prst="rect">
            <a:avLst/>
          </a:prstGeom>
        </p:spPr>
      </p:pic>
      <p:sp>
        <p:nvSpPr>
          <p:cNvPr id="15" name="Rectangle 14">
            <a:hlinkClick r:id="rId7" action="ppaction://hlinksldjump"/>
          </p:cNvPr>
          <p:cNvSpPr/>
          <p:nvPr/>
        </p:nvSpPr>
        <p:spPr>
          <a:xfrm>
            <a:off x="793225" y="44388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45625" y="45912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5817" y="474270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45625" y="489639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3225" y="511021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45625" y="524845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5625" y="540266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5817" y="555500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45817" y="570734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5817" y="586154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6560" y="438946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Ethernet II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08768" y="453520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Destination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8768" y="469413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Source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2"/>
          <a:stretch/>
        </p:blipFill>
        <p:spPr>
          <a:xfrm>
            <a:off x="793225" y="2463282"/>
            <a:ext cx="6949202" cy="72190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08768" y="483927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Type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6368" y="504784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Internet Protocol Version 4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06726" y="51917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8428" y="5345536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8427" y="550457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2969" y="564756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6725" y="58076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..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9200" y="2792212"/>
            <a:ext cx="1187064" cy="1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ysClr val="windowText" lastClr="000000"/>
                </a:solidFill>
              </a:rPr>
              <a:t>.</a:t>
            </a:r>
            <a:r>
              <a:rPr lang="en-US" sz="900" err="1">
                <a:solidFill>
                  <a:sysClr val="windowText" lastClr="000000"/>
                </a:solidFill>
              </a:rPr>
              <a:t>pcap</a:t>
            </a:r>
            <a:endParaRPr lang="en-US" sz="90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5117" y="2988485"/>
            <a:ext cx="436866" cy="92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ysClr val="windowText" lastClr="000000"/>
                </a:solidFill>
              </a:rPr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52890" y="318374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Selected files: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3426897"/>
            <a:ext cx="6978077" cy="6205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522151" y="4404520"/>
            <a:ext cx="220276" cy="176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22996" y="4404411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hevron 77"/>
          <p:cNvSpPr/>
          <p:nvPr/>
        </p:nvSpPr>
        <p:spPr>
          <a:xfrm rot="16200000">
            <a:off x="7606617" y="4480624"/>
            <a:ext cx="68735" cy="1018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20108" y="5913237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hevron 79"/>
          <p:cNvSpPr/>
          <p:nvPr/>
        </p:nvSpPr>
        <p:spPr>
          <a:xfrm rot="5400000" flipV="1">
            <a:off x="7597039" y="5999201"/>
            <a:ext cx="72703" cy="1205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55633" y="4700492"/>
            <a:ext cx="143890" cy="7233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49531" y="1334609"/>
            <a:ext cx="4672452" cy="140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25748" y="1341630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	                                              10/21/2018                 PCAP                             200 KB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30162" y="1475311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Example2	                                              10/21/2018                 PCAP                             250 KB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18612E-A96F-439E-97BB-C0C45BB49155}"/>
              </a:ext>
            </a:extLst>
          </p:cNvPr>
          <p:cNvSpPr/>
          <p:nvPr/>
        </p:nvSpPr>
        <p:spPr>
          <a:xfrm>
            <a:off x="793225" y="3458203"/>
            <a:ext cx="995818" cy="16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Example1.pcap</a:t>
            </a:r>
          </a:p>
        </p:txBody>
      </p:sp>
      <p:sp>
        <p:nvSpPr>
          <p:cNvPr id="2" name="Rectangle 1">
            <a:hlinkClick r:id="rId8" action="ppaction://hlinksldjump"/>
            <a:extLst>
              <a:ext uri="{FF2B5EF4-FFF2-40B4-BE49-F238E27FC236}">
                <a16:creationId xmlns:a16="http://schemas.microsoft.com/office/drawing/2014/main" id="{43BFA0FC-8E20-4115-98D4-C71C1C665627}"/>
              </a:ext>
            </a:extLst>
          </p:cNvPr>
          <p:cNvSpPr/>
          <p:nvPr/>
        </p:nvSpPr>
        <p:spPr>
          <a:xfrm>
            <a:off x="1789043" y="3458204"/>
            <a:ext cx="842839" cy="139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1002464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4E9E19-B99E-4018-9267-BDE0B438756F}"/>
              </a:ext>
            </a:extLst>
          </p:cNvPr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350" y="747649"/>
            <a:ext cx="6982491" cy="24375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5865248" y="6453133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70076" y="190435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6895554" y="6453134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B687F3-A035-4E3C-90FC-B40625DBD767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 – </a:t>
            </a:r>
            <a:r>
              <a:rPr lang="en-US" sz="1200" err="1">
                <a:solidFill>
                  <a:sysClr val="windowText" lastClr="000000"/>
                </a:solidFill>
              </a:rPr>
              <a:t>Fuzzer</a:t>
            </a:r>
            <a:r>
              <a:rPr lang="en-US" sz="120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32BAEC-C03B-46EB-96DF-D386A409E4C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3D8197-5127-4DDE-B2A0-530C0467BA16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99552-E8FB-400C-ADAD-AF1D7C88AAD5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9D616E-A565-40CB-9051-BBA4F1DC24B9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B5CD5F-4EB3-4F8A-B091-0441EE08880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Close">
            <a:extLst>
              <a:ext uri="{FF2B5EF4-FFF2-40B4-BE49-F238E27FC236}">
                <a16:creationId xmlns:a16="http://schemas.microsoft.com/office/drawing/2014/main" id="{AD822334-0D1E-4B99-BFC1-A101FB1285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7" name="Minus Sign 116">
            <a:extLst>
              <a:ext uri="{FF2B5EF4-FFF2-40B4-BE49-F238E27FC236}">
                <a16:creationId xmlns:a16="http://schemas.microsoft.com/office/drawing/2014/main" id="{5BD6E1B8-AD4D-490B-849A-F39E8951C095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64350" y="502654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files to use as samples for AFL: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4404520"/>
            <a:ext cx="6978077" cy="1762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0CE5E1-D756-4160-B383-154C5D02F178}"/>
              </a:ext>
            </a:extLst>
          </p:cNvPr>
          <p:cNvSpPr txBox="1"/>
          <p:nvPr/>
        </p:nvSpPr>
        <p:spPr>
          <a:xfrm>
            <a:off x="764350" y="404742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fields you want to fuzz: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6"/>
          <a:stretch/>
        </p:blipFill>
        <p:spPr>
          <a:xfrm>
            <a:off x="793225" y="761466"/>
            <a:ext cx="6949202" cy="17018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93225" y="44388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45625" y="45912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67844" y="4612385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5817" y="474270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45625" y="489639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67844" y="4917532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3225" y="511021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hlinkClick r:id="rId7" action="ppaction://hlinksldjump"/>
          </p:cNvPr>
          <p:cNvSpPr/>
          <p:nvPr/>
        </p:nvSpPr>
        <p:spPr>
          <a:xfrm>
            <a:off x="945625" y="524845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5625" y="540266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5817" y="555500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45817" y="570734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5817" y="586154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6560" y="438946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Ethernet II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08768" y="453520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Destination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8768" y="469413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Source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2"/>
          <a:stretch/>
        </p:blipFill>
        <p:spPr>
          <a:xfrm>
            <a:off x="793225" y="2463282"/>
            <a:ext cx="6949202" cy="72190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08768" y="483927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Type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6368" y="504784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Internet Protocol Version 4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06726" y="51917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8428" y="5345536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8427" y="550457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2969" y="564756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6725" y="58076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..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9200" y="2792212"/>
            <a:ext cx="1187064" cy="1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ysClr val="windowText" lastClr="000000"/>
                </a:solidFill>
              </a:rPr>
              <a:t>.</a:t>
            </a:r>
            <a:r>
              <a:rPr lang="en-US" sz="900" err="1">
                <a:solidFill>
                  <a:sysClr val="windowText" lastClr="000000"/>
                </a:solidFill>
              </a:rPr>
              <a:t>pcap</a:t>
            </a:r>
            <a:endParaRPr lang="en-US" sz="90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5117" y="2988485"/>
            <a:ext cx="436866" cy="92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ysClr val="windowText" lastClr="000000"/>
                </a:solidFill>
              </a:rPr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52890" y="318374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Selected files: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3426897"/>
            <a:ext cx="6978077" cy="6205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522151" y="4404520"/>
            <a:ext cx="220276" cy="176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22996" y="4404411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hevron 77"/>
          <p:cNvSpPr/>
          <p:nvPr/>
        </p:nvSpPr>
        <p:spPr>
          <a:xfrm rot="16200000">
            <a:off x="7606617" y="4480624"/>
            <a:ext cx="68735" cy="1018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20108" y="5913237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hevron 79"/>
          <p:cNvSpPr/>
          <p:nvPr/>
        </p:nvSpPr>
        <p:spPr>
          <a:xfrm rot="5400000" flipV="1">
            <a:off x="7597039" y="5999201"/>
            <a:ext cx="72703" cy="1205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55633" y="4700492"/>
            <a:ext cx="143890" cy="7233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22384" y="4466776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76140" y="4770328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49531" y="1334609"/>
            <a:ext cx="4672452" cy="140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25748" y="1341630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	                                              10/21/2018                 PCAP                             200 KB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30162" y="1475311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Example2	                                              10/21/2018                 PCAP                             250 KB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14783-9727-43C4-B99C-0D3B1A087F85}"/>
              </a:ext>
            </a:extLst>
          </p:cNvPr>
          <p:cNvSpPr/>
          <p:nvPr/>
        </p:nvSpPr>
        <p:spPr>
          <a:xfrm>
            <a:off x="783771" y="3458203"/>
            <a:ext cx="1005272" cy="15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Example1.pcap</a:t>
            </a:r>
          </a:p>
        </p:txBody>
      </p:sp>
      <p:sp>
        <p:nvSpPr>
          <p:cNvPr id="74" name="Rectangle 73">
            <a:hlinkClick r:id="rId8" action="ppaction://hlinksldjump"/>
            <a:extLst>
              <a:ext uri="{FF2B5EF4-FFF2-40B4-BE49-F238E27FC236}">
                <a16:creationId xmlns:a16="http://schemas.microsoft.com/office/drawing/2014/main" id="{A57AB8E7-8322-430B-9D64-FC3CB3A1D4DF}"/>
              </a:ext>
            </a:extLst>
          </p:cNvPr>
          <p:cNvSpPr/>
          <p:nvPr/>
        </p:nvSpPr>
        <p:spPr>
          <a:xfrm>
            <a:off x="1789043" y="3458204"/>
            <a:ext cx="842839" cy="139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364386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4E9E19-B99E-4018-9267-BDE0B438756F}"/>
              </a:ext>
            </a:extLst>
          </p:cNvPr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350" y="747649"/>
            <a:ext cx="6982491" cy="24375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5865248" y="6453133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70076" y="190435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6895554" y="6453134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B687F3-A035-4E3C-90FC-B40625DBD767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 – </a:t>
            </a:r>
            <a:r>
              <a:rPr lang="en-US" sz="1200" err="1">
                <a:solidFill>
                  <a:sysClr val="windowText" lastClr="000000"/>
                </a:solidFill>
              </a:rPr>
              <a:t>Fuzzer</a:t>
            </a:r>
            <a:r>
              <a:rPr lang="en-US" sz="120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32BAEC-C03B-46EB-96DF-D386A409E4C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3D8197-5127-4DDE-B2A0-530C0467BA16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99552-E8FB-400C-ADAD-AF1D7C88AAD5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9D616E-A565-40CB-9051-BBA4F1DC24B9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B5CD5F-4EB3-4F8A-B091-0441EE08880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Close">
            <a:extLst>
              <a:ext uri="{FF2B5EF4-FFF2-40B4-BE49-F238E27FC236}">
                <a16:creationId xmlns:a16="http://schemas.microsoft.com/office/drawing/2014/main" id="{AD822334-0D1E-4B99-BFC1-A101FB1285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7" name="Minus Sign 116">
            <a:extLst>
              <a:ext uri="{FF2B5EF4-FFF2-40B4-BE49-F238E27FC236}">
                <a16:creationId xmlns:a16="http://schemas.microsoft.com/office/drawing/2014/main" id="{5BD6E1B8-AD4D-490B-849A-F39E8951C095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64350" y="502654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files to use as samples for AFL: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4404520"/>
            <a:ext cx="6978077" cy="1762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0CE5E1-D756-4160-B383-154C5D02F178}"/>
              </a:ext>
            </a:extLst>
          </p:cNvPr>
          <p:cNvSpPr txBox="1"/>
          <p:nvPr/>
        </p:nvSpPr>
        <p:spPr>
          <a:xfrm>
            <a:off x="764350" y="404742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fields you want to fuzz: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6"/>
          <a:stretch/>
        </p:blipFill>
        <p:spPr>
          <a:xfrm>
            <a:off x="793225" y="761466"/>
            <a:ext cx="6949202" cy="17018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93225" y="44388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45625" y="45912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67844" y="4612385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5817" y="474270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45625" y="489639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67844" y="4917532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3225" y="511021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45625" y="524845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67844" y="5269597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945625" y="540266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5817" y="555500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45817" y="570734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5817" y="586154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6560" y="438946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Ethernet II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08768" y="453520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Destination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8768" y="469413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Source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2"/>
          <a:stretch/>
        </p:blipFill>
        <p:spPr>
          <a:xfrm>
            <a:off x="793225" y="2463282"/>
            <a:ext cx="6949202" cy="72190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08768" y="483927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Type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6368" y="504784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Internet Protocol Version 4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06726" y="51917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8428" y="5345536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8427" y="550457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2969" y="564756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6725" y="58076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..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9200" y="2792212"/>
            <a:ext cx="1187064" cy="1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ysClr val="windowText" lastClr="000000"/>
                </a:solidFill>
              </a:rPr>
              <a:t>.</a:t>
            </a:r>
            <a:r>
              <a:rPr lang="en-US" sz="900" err="1">
                <a:solidFill>
                  <a:sysClr val="windowText" lastClr="000000"/>
                </a:solidFill>
              </a:rPr>
              <a:t>pcap</a:t>
            </a:r>
            <a:endParaRPr lang="en-US" sz="90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5117" y="2988485"/>
            <a:ext cx="436866" cy="92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ysClr val="windowText" lastClr="000000"/>
                </a:solidFill>
              </a:rPr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52890" y="318374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Selected files: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3426897"/>
            <a:ext cx="6978077" cy="6205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522151" y="4404520"/>
            <a:ext cx="220276" cy="176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22996" y="4404411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hevron 77"/>
          <p:cNvSpPr/>
          <p:nvPr/>
        </p:nvSpPr>
        <p:spPr>
          <a:xfrm rot="16200000">
            <a:off x="7606617" y="4480624"/>
            <a:ext cx="68735" cy="1018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20108" y="5913237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hevron 79"/>
          <p:cNvSpPr/>
          <p:nvPr/>
        </p:nvSpPr>
        <p:spPr>
          <a:xfrm rot="5400000" flipV="1">
            <a:off x="7597039" y="5999201"/>
            <a:ext cx="72703" cy="1205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55633" y="4700492"/>
            <a:ext cx="143890" cy="7233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22384" y="4466776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76140" y="4770328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49531" y="1334609"/>
            <a:ext cx="4672452" cy="140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25748" y="1341630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	                                              10/21/2018                 PCAP                             200 KB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30162" y="1475311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Example2	                                              10/21/2018                 PCAP                             250 KB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14783-9727-43C4-B99C-0D3B1A087F85}"/>
              </a:ext>
            </a:extLst>
          </p:cNvPr>
          <p:cNvSpPr/>
          <p:nvPr/>
        </p:nvSpPr>
        <p:spPr>
          <a:xfrm>
            <a:off x="793225" y="3458204"/>
            <a:ext cx="995818" cy="13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Example1.pcap</a:t>
            </a:r>
          </a:p>
        </p:txBody>
      </p:sp>
      <p:sp>
        <p:nvSpPr>
          <p:cNvPr id="74" name="Rectangle 73">
            <a:hlinkClick r:id="rId8" action="ppaction://hlinksldjump"/>
            <a:extLst>
              <a:ext uri="{FF2B5EF4-FFF2-40B4-BE49-F238E27FC236}">
                <a16:creationId xmlns:a16="http://schemas.microsoft.com/office/drawing/2014/main" id="{A57AB8E7-8322-430B-9D64-FC3CB3A1D4DF}"/>
              </a:ext>
            </a:extLst>
          </p:cNvPr>
          <p:cNvSpPr/>
          <p:nvPr/>
        </p:nvSpPr>
        <p:spPr>
          <a:xfrm>
            <a:off x="1789043" y="3458204"/>
            <a:ext cx="842839" cy="139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3910722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4E9E19-B99E-4018-9267-BDE0B438756F}"/>
              </a:ext>
            </a:extLst>
          </p:cNvPr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350" y="747649"/>
            <a:ext cx="6982491" cy="24375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5865248" y="6453133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70076" y="190435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6895554" y="6453134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B687F3-A035-4E3C-90FC-B40625DBD767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 – </a:t>
            </a:r>
            <a:r>
              <a:rPr lang="en-US" sz="1200" err="1">
                <a:solidFill>
                  <a:sysClr val="windowText" lastClr="000000"/>
                </a:solidFill>
              </a:rPr>
              <a:t>Fuzzer</a:t>
            </a:r>
            <a:r>
              <a:rPr lang="en-US" sz="120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32BAEC-C03B-46EB-96DF-D386A409E4C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3D8197-5127-4DDE-B2A0-530C0467BA16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99552-E8FB-400C-ADAD-AF1D7C88AAD5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9D616E-A565-40CB-9051-BBA4F1DC24B9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B5CD5F-4EB3-4F8A-B091-0441EE08880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Close">
            <a:extLst>
              <a:ext uri="{FF2B5EF4-FFF2-40B4-BE49-F238E27FC236}">
                <a16:creationId xmlns:a16="http://schemas.microsoft.com/office/drawing/2014/main" id="{AD822334-0D1E-4B99-BFC1-A101FB1285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7" name="Minus Sign 116">
            <a:extLst>
              <a:ext uri="{FF2B5EF4-FFF2-40B4-BE49-F238E27FC236}">
                <a16:creationId xmlns:a16="http://schemas.microsoft.com/office/drawing/2014/main" id="{5BD6E1B8-AD4D-490B-849A-F39E8951C095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64350" y="502654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files to use as samples for AFL: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4404520"/>
            <a:ext cx="6978077" cy="1762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0CE5E1-D756-4160-B383-154C5D02F178}"/>
              </a:ext>
            </a:extLst>
          </p:cNvPr>
          <p:cNvSpPr txBox="1"/>
          <p:nvPr/>
        </p:nvSpPr>
        <p:spPr>
          <a:xfrm>
            <a:off x="764350" y="404742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fields you want to fuzz: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6"/>
          <a:stretch/>
        </p:blipFill>
        <p:spPr>
          <a:xfrm>
            <a:off x="793225" y="761466"/>
            <a:ext cx="6949202" cy="17018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93225" y="44388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45625" y="45912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67844" y="4612385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5817" y="474270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45625" y="489639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67844" y="4917532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3225" y="511021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45625" y="524845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67844" y="5269597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5625" y="540266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67844" y="5423801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5817" y="555500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hlinkClick r:id="rId7" action="ppaction://hlinksldjump"/>
          </p:cNvPr>
          <p:cNvSpPr/>
          <p:nvPr/>
        </p:nvSpPr>
        <p:spPr>
          <a:xfrm>
            <a:off x="945817" y="570734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5817" y="586154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6560" y="438946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Ethernet II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08768" y="453520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Destination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8768" y="469413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Source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2"/>
          <a:stretch/>
        </p:blipFill>
        <p:spPr>
          <a:xfrm>
            <a:off x="793225" y="2463282"/>
            <a:ext cx="6949202" cy="72190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08768" y="483927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Type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6368" y="504784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Internet Protocol Version 4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06726" y="51917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8428" y="5345536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8427" y="550457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2969" y="564756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6725" y="58076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..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9200" y="2792212"/>
            <a:ext cx="1187064" cy="1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ysClr val="windowText" lastClr="000000"/>
                </a:solidFill>
              </a:rPr>
              <a:t>.</a:t>
            </a:r>
            <a:r>
              <a:rPr lang="en-US" sz="900" err="1">
                <a:solidFill>
                  <a:sysClr val="windowText" lastClr="000000"/>
                </a:solidFill>
              </a:rPr>
              <a:t>pcap</a:t>
            </a:r>
            <a:endParaRPr lang="en-US" sz="90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5117" y="2988485"/>
            <a:ext cx="436866" cy="92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ysClr val="windowText" lastClr="000000"/>
                </a:solidFill>
              </a:rPr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52890" y="318374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Selected files: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3426897"/>
            <a:ext cx="6978077" cy="6205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522151" y="4404520"/>
            <a:ext cx="220276" cy="176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22996" y="4404411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hevron 77"/>
          <p:cNvSpPr/>
          <p:nvPr/>
        </p:nvSpPr>
        <p:spPr>
          <a:xfrm rot="16200000">
            <a:off x="7606617" y="4480624"/>
            <a:ext cx="68735" cy="1018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20108" y="5913237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hevron 79"/>
          <p:cNvSpPr/>
          <p:nvPr/>
        </p:nvSpPr>
        <p:spPr>
          <a:xfrm rot="5400000" flipV="1">
            <a:off x="7597039" y="5999201"/>
            <a:ext cx="72703" cy="1205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55633" y="4700492"/>
            <a:ext cx="143890" cy="7233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22384" y="4466776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76140" y="4770328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49531" y="1334609"/>
            <a:ext cx="4672452" cy="140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25748" y="1341630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	                                              10/21/2018                 PCAP                             200 KB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30162" y="1475311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Example2	                                              10/21/2018                 PCAP                             250 KB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14783-9727-43C4-B99C-0D3B1A087F85}"/>
              </a:ext>
            </a:extLst>
          </p:cNvPr>
          <p:cNvSpPr/>
          <p:nvPr/>
        </p:nvSpPr>
        <p:spPr>
          <a:xfrm>
            <a:off x="822384" y="3458204"/>
            <a:ext cx="966659" cy="14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Example1.pcap</a:t>
            </a:r>
          </a:p>
        </p:txBody>
      </p:sp>
      <p:sp>
        <p:nvSpPr>
          <p:cNvPr id="74" name="Rectangle 73">
            <a:hlinkClick r:id="rId8" action="ppaction://hlinksldjump"/>
            <a:extLst>
              <a:ext uri="{FF2B5EF4-FFF2-40B4-BE49-F238E27FC236}">
                <a16:creationId xmlns:a16="http://schemas.microsoft.com/office/drawing/2014/main" id="{A57AB8E7-8322-430B-9D64-FC3CB3A1D4DF}"/>
              </a:ext>
            </a:extLst>
          </p:cNvPr>
          <p:cNvSpPr/>
          <p:nvPr/>
        </p:nvSpPr>
        <p:spPr>
          <a:xfrm>
            <a:off x="1789043" y="3458204"/>
            <a:ext cx="842839" cy="139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384598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4E9E19-B99E-4018-9267-BDE0B438756F}"/>
              </a:ext>
            </a:extLst>
          </p:cNvPr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350" y="747649"/>
            <a:ext cx="6982491" cy="24375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5865248" y="6453133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70076" y="190435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6895554" y="6453134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B687F3-A035-4E3C-90FC-B40625DBD767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 – </a:t>
            </a:r>
            <a:r>
              <a:rPr lang="en-US" sz="1200" err="1">
                <a:solidFill>
                  <a:sysClr val="windowText" lastClr="000000"/>
                </a:solidFill>
              </a:rPr>
              <a:t>Fuzzer</a:t>
            </a:r>
            <a:r>
              <a:rPr lang="en-US" sz="120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32BAEC-C03B-46EB-96DF-D386A409E4C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3D8197-5127-4DDE-B2A0-530C0467BA16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99552-E8FB-400C-ADAD-AF1D7C88AAD5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9D616E-A565-40CB-9051-BBA4F1DC24B9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B5CD5F-4EB3-4F8A-B091-0441EE08880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Close">
            <a:extLst>
              <a:ext uri="{FF2B5EF4-FFF2-40B4-BE49-F238E27FC236}">
                <a16:creationId xmlns:a16="http://schemas.microsoft.com/office/drawing/2014/main" id="{AD822334-0D1E-4B99-BFC1-A101FB1285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7" name="Minus Sign 116">
            <a:extLst>
              <a:ext uri="{FF2B5EF4-FFF2-40B4-BE49-F238E27FC236}">
                <a16:creationId xmlns:a16="http://schemas.microsoft.com/office/drawing/2014/main" id="{5BD6E1B8-AD4D-490B-849A-F39E8951C095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64350" y="502654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files to use as samples for AFL: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4404520"/>
            <a:ext cx="6978077" cy="1762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0CE5E1-D756-4160-B383-154C5D02F178}"/>
              </a:ext>
            </a:extLst>
          </p:cNvPr>
          <p:cNvSpPr txBox="1"/>
          <p:nvPr/>
        </p:nvSpPr>
        <p:spPr>
          <a:xfrm>
            <a:off x="764350" y="404742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fields you want to fuzz: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6"/>
          <a:stretch/>
        </p:blipFill>
        <p:spPr>
          <a:xfrm>
            <a:off x="793225" y="761466"/>
            <a:ext cx="6949202" cy="17018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93225" y="44388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45625" y="45912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67844" y="4612385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5817" y="474270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45625" y="489639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67844" y="4917532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3225" y="511021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45625" y="524845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67844" y="5269597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5625" y="540266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67844" y="5423801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5817" y="555500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45817" y="570734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68036" y="5728483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5817" y="586154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6560" y="438946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Ethernet II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08768" y="453520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Destination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8768" y="469413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Source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2"/>
          <a:stretch/>
        </p:blipFill>
        <p:spPr>
          <a:xfrm>
            <a:off x="793225" y="2463282"/>
            <a:ext cx="6949202" cy="72190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08768" y="483927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Type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6368" y="504784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Internet Protocol Version 4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06726" y="51917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8428" y="5345536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8427" y="550457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2969" y="564756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6725" y="58076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..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9200" y="2792212"/>
            <a:ext cx="1187064" cy="1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ysClr val="windowText" lastClr="000000"/>
                </a:solidFill>
              </a:rPr>
              <a:t>.</a:t>
            </a:r>
            <a:r>
              <a:rPr lang="en-US" sz="900" err="1">
                <a:solidFill>
                  <a:sysClr val="windowText" lastClr="000000"/>
                </a:solidFill>
              </a:rPr>
              <a:t>pcap</a:t>
            </a:r>
            <a:endParaRPr lang="en-US" sz="90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5117" y="2988485"/>
            <a:ext cx="436866" cy="92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ysClr val="windowText" lastClr="000000"/>
                </a:solidFill>
              </a:rPr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52890" y="318374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Selected files: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3426897"/>
            <a:ext cx="6978077" cy="6205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522151" y="4404520"/>
            <a:ext cx="220276" cy="176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22996" y="4404411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hevron 77"/>
          <p:cNvSpPr/>
          <p:nvPr/>
        </p:nvSpPr>
        <p:spPr>
          <a:xfrm rot="16200000">
            <a:off x="7606617" y="4480624"/>
            <a:ext cx="68735" cy="1018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20108" y="5913237"/>
            <a:ext cx="220276" cy="253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hevron 79"/>
          <p:cNvSpPr/>
          <p:nvPr/>
        </p:nvSpPr>
        <p:spPr>
          <a:xfrm rot="5400000" flipV="1">
            <a:off x="7597039" y="5999201"/>
            <a:ext cx="72703" cy="12056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55633" y="4700492"/>
            <a:ext cx="143890" cy="7233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22384" y="4466776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76140" y="4770328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49531" y="1334609"/>
            <a:ext cx="4672452" cy="140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25748" y="1341630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	                                              10/21/2018                 PCAP                             200 KB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30162" y="1475311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Example2	                                              10/21/2018                 PCAP                             250 KB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14783-9727-43C4-B99C-0D3B1A087F85}"/>
              </a:ext>
            </a:extLst>
          </p:cNvPr>
          <p:cNvSpPr/>
          <p:nvPr/>
        </p:nvSpPr>
        <p:spPr>
          <a:xfrm>
            <a:off x="793225" y="3458204"/>
            <a:ext cx="995818" cy="133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Example1.pcap</a:t>
            </a:r>
          </a:p>
        </p:txBody>
      </p:sp>
      <p:sp>
        <p:nvSpPr>
          <p:cNvPr id="74" name="Rectangle 73">
            <a:hlinkClick r:id="rId7" action="ppaction://hlinksldjump"/>
            <a:extLst>
              <a:ext uri="{FF2B5EF4-FFF2-40B4-BE49-F238E27FC236}">
                <a16:creationId xmlns:a16="http://schemas.microsoft.com/office/drawing/2014/main" id="{A57AB8E7-8322-430B-9D64-FC3CB3A1D4DF}"/>
              </a:ext>
            </a:extLst>
          </p:cNvPr>
          <p:cNvSpPr/>
          <p:nvPr/>
        </p:nvSpPr>
        <p:spPr>
          <a:xfrm>
            <a:off x="1789043" y="3458204"/>
            <a:ext cx="842839" cy="139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1468474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4E9E19-B99E-4018-9267-BDE0B438756F}"/>
              </a:ext>
            </a:extLst>
          </p:cNvPr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350" y="747649"/>
            <a:ext cx="6982491" cy="21937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5865248" y="6453133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70076" y="190435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6895554" y="6453134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Begin Fuzz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B687F3-A035-4E3C-90FC-B40625DBD767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 – </a:t>
            </a:r>
            <a:r>
              <a:rPr lang="en-US" sz="1200" err="1">
                <a:solidFill>
                  <a:sysClr val="windowText" lastClr="000000"/>
                </a:solidFill>
              </a:rPr>
              <a:t>Fuzzer</a:t>
            </a:r>
            <a:r>
              <a:rPr lang="en-US" sz="120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32BAEC-C03B-46EB-96DF-D386A409E4C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3D8197-5127-4DDE-B2A0-530C0467BA16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99552-E8FB-400C-ADAD-AF1D7C88AAD5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9D616E-A565-40CB-9051-BBA4F1DC24B9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B5CD5F-4EB3-4F8A-B091-0441EE08880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Close">
            <a:extLst>
              <a:ext uri="{FF2B5EF4-FFF2-40B4-BE49-F238E27FC236}">
                <a16:creationId xmlns:a16="http://schemas.microsoft.com/office/drawing/2014/main" id="{AD822334-0D1E-4B99-BFC1-A101FB1285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7" name="Minus Sign 116">
            <a:extLst>
              <a:ext uri="{FF2B5EF4-FFF2-40B4-BE49-F238E27FC236}">
                <a16:creationId xmlns:a16="http://schemas.microsoft.com/office/drawing/2014/main" id="{5BD6E1B8-AD4D-490B-849A-F39E8951C095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64350" y="502654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where to save fuzzed packets: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6"/>
          <a:stretch/>
        </p:blipFill>
        <p:spPr>
          <a:xfrm>
            <a:off x="793225" y="761466"/>
            <a:ext cx="6949202" cy="170181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2" b="8257"/>
          <a:stretch/>
        </p:blipFill>
        <p:spPr>
          <a:xfrm>
            <a:off x="793225" y="2463282"/>
            <a:ext cx="6949202" cy="457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39200" y="2792212"/>
            <a:ext cx="1187064" cy="1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ysClr val="windowText" lastClr="000000"/>
                </a:solidFill>
              </a:rPr>
              <a:t>.</a:t>
            </a:r>
            <a:r>
              <a:rPr lang="en-US" sz="900" err="1">
                <a:solidFill>
                  <a:sysClr val="windowText" lastClr="000000"/>
                </a:solidFill>
              </a:rPr>
              <a:t>pcap</a:t>
            </a:r>
            <a:endParaRPr lang="en-US" sz="90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9531" y="1334609"/>
            <a:ext cx="4672452" cy="1373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25748" y="1341630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	                                              10/21/2018                 PCAP                             200 KB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30162" y="1475311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Example2	                                              10/21/2018                 PCAP                             250 KB</a:t>
            </a:r>
          </a:p>
        </p:txBody>
      </p:sp>
    </p:spTree>
    <p:extLst>
      <p:ext uri="{BB962C8B-B14F-4D97-AF65-F5344CB8AC3E}">
        <p14:creationId xmlns:p14="http://schemas.microsoft.com/office/powerpoint/2010/main" val="587229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4E9E19-B99E-4018-9267-BDE0B438756F}"/>
              </a:ext>
            </a:extLst>
          </p:cNvPr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350" y="747649"/>
            <a:ext cx="6982491" cy="24375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5865248" y="6453133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70076" y="190435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95554" y="6453134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B687F3-A035-4E3C-90FC-B40625DBD767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 – </a:t>
            </a:r>
            <a:r>
              <a:rPr lang="en-US" sz="1200" err="1">
                <a:solidFill>
                  <a:sysClr val="windowText" lastClr="000000"/>
                </a:solidFill>
              </a:rPr>
              <a:t>Fuzzer</a:t>
            </a:r>
            <a:r>
              <a:rPr lang="en-US" sz="120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32BAEC-C03B-46EB-96DF-D386A409E4C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3D8197-5127-4DDE-B2A0-530C0467BA16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99552-E8FB-400C-ADAD-AF1D7C88AAD5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9D616E-A565-40CB-9051-BBA4F1DC24B9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B5CD5F-4EB3-4F8A-B091-0441EE08880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Close">
            <a:extLst>
              <a:ext uri="{FF2B5EF4-FFF2-40B4-BE49-F238E27FC236}">
                <a16:creationId xmlns:a16="http://schemas.microsoft.com/office/drawing/2014/main" id="{AD822334-0D1E-4B99-BFC1-A101FB1285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7" name="Minus Sign 116">
            <a:extLst>
              <a:ext uri="{FF2B5EF4-FFF2-40B4-BE49-F238E27FC236}">
                <a16:creationId xmlns:a16="http://schemas.microsoft.com/office/drawing/2014/main" id="{5BD6E1B8-AD4D-490B-849A-F39E8951C095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64350" y="502654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files to use as samples for AFL: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4404520"/>
            <a:ext cx="6978077" cy="17626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0CE5E1-D756-4160-B383-154C5D02F178}"/>
              </a:ext>
            </a:extLst>
          </p:cNvPr>
          <p:cNvSpPr txBox="1"/>
          <p:nvPr/>
        </p:nvSpPr>
        <p:spPr>
          <a:xfrm>
            <a:off x="764350" y="404742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 fields you want to fuzz: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6"/>
          <a:stretch/>
        </p:blipFill>
        <p:spPr>
          <a:xfrm>
            <a:off x="793225" y="761466"/>
            <a:ext cx="6949202" cy="17018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93225" y="44388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5444" y="4459985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45625" y="4591244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67844" y="4612385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5817" y="474270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68036" y="4763841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45625" y="489639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67844" y="4917532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3225" y="511021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45625" y="524845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67844" y="5269597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5625" y="5402660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67844" y="5423801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5817" y="5555001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45817" y="5707342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68036" y="5728483"/>
            <a:ext cx="61169" cy="64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5817" y="5861546"/>
            <a:ext cx="105609" cy="10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6560" y="438946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Ethernet II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08768" y="453520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Destination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8768" y="469413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Source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2"/>
          <a:stretch/>
        </p:blipFill>
        <p:spPr>
          <a:xfrm>
            <a:off x="793225" y="2463282"/>
            <a:ext cx="6949202" cy="72190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08768" y="4839275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Type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6368" y="504784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Internet Protocol Version 4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06726" y="51917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8428" y="5345536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8427" y="5504577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2969" y="5647564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6725" y="5807688"/>
            <a:ext cx="1904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..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9200" y="2792212"/>
            <a:ext cx="1187064" cy="1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ysClr val="windowText" lastClr="000000"/>
                </a:solidFill>
              </a:rPr>
              <a:t>.</a:t>
            </a:r>
            <a:r>
              <a:rPr lang="en-US" sz="900" err="1">
                <a:solidFill>
                  <a:sysClr val="windowText" lastClr="000000"/>
                </a:solidFill>
              </a:rPr>
              <a:t>pcap</a:t>
            </a:r>
            <a:endParaRPr lang="en-US" sz="90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5117" y="2988485"/>
            <a:ext cx="436866" cy="92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ysClr val="windowText" lastClr="000000"/>
                </a:solidFill>
              </a:rPr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5D428B-F044-4B8E-915A-818163E12D96}"/>
              </a:ext>
            </a:extLst>
          </p:cNvPr>
          <p:cNvSpPr txBox="1"/>
          <p:nvPr/>
        </p:nvSpPr>
        <p:spPr>
          <a:xfrm>
            <a:off x="752890" y="3183746"/>
            <a:ext cx="667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Selected files: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ED3182-E0D8-4296-A38F-0F8FDEF985A1}"/>
              </a:ext>
            </a:extLst>
          </p:cNvPr>
          <p:cNvSpPr/>
          <p:nvPr/>
        </p:nvSpPr>
        <p:spPr>
          <a:xfrm>
            <a:off x="764350" y="3426897"/>
            <a:ext cx="6978077" cy="6205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4E9E19-B99E-4018-9267-BDE0B438756F}"/>
              </a:ext>
            </a:extLst>
          </p:cNvPr>
          <p:cNvSpPr/>
          <p:nvPr/>
        </p:nvSpPr>
        <p:spPr>
          <a:xfrm>
            <a:off x="3937463" y="2467728"/>
            <a:ext cx="4162354" cy="150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hlinkClick r:id="rId6" action="ppaction://hlinksldjump"/>
          </p:cNvPr>
          <p:cNvSpPr/>
          <p:nvPr/>
        </p:nvSpPr>
        <p:spPr>
          <a:xfrm>
            <a:off x="6014288" y="3622227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049531" y="1334610"/>
            <a:ext cx="4672452" cy="1383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B687F3-A035-4E3C-90FC-B40625DBD767}"/>
              </a:ext>
            </a:extLst>
          </p:cNvPr>
          <p:cNvSpPr/>
          <p:nvPr/>
        </p:nvSpPr>
        <p:spPr>
          <a:xfrm>
            <a:off x="3937463" y="2467728"/>
            <a:ext cx="4162354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B5CD5F-4EB3-4F8A-B091-0441EE088807}"/>
              </a:ext>
            </a:extLst>
          </p:cNvPr>
          <p:cNvSpPr/>
          <p:nvPr/>
        </p:nvSpPr>
        <p:spPr>
          <a:xfrm>
            <a:off x="7703022" y="2461345"/>
            <a:ext cx="396795" cy="2590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115" descr="Close">
            <a:extLst>
              <a:ext uri="{FF2B5EF4-FFF2-40B4-BE49-F238E27FC236}">
                <a16:creationId xmlns:a16="http://schemas.microsoft.com/office/drawing/2014/main" id="{AD822334-0D1E-4B99-BFC1-A101FB1285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5582" y="2503724"/>
            <a:ext cx="188811" cy="188811"/>
          </a:xfrm>
          <a:prstGeom prst="rect">
            <a:avLst/>
          </a:prstGeom>
        </p:spPr>
      </p:pic>
      <p:sp>
        <p:nvSpPr>
          <p:cNvPr id="72" name="Minus Sign 116">
            <a:extLst>
              <a:ext uri="{FF2B5EF4-FFF2-40B4-BE49-F238E27FC236}">
                <a16:creationId xmlns:a16="http://schemas.microsoft.com/office/drawing/2014/main" id="{5BD6E1B8-AD4D-490B-849A-F39E8951C095}"/>
              </a:ext>
            </a:extLst>
          </p:cNvPr>
          <p:cNvSpPr/>
          <p:nvPr/>
        </p:nvSpPr>
        <p:spPr>
          <a:xfrm flipH="1">
            <a:off x="7469931" y="2571887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3" name="Rectangle 72">
            <a:hlinkClick r:id="rId7" action="ppaction://hlinksldjump"/>
          </p:cNvPr>
          <p:cNvSpPr/>
          <p:nvPr/>
        </p:nvSpPr>
        <p:spPr>
          <a:xfrm>
            <a:off x="7030607" y="3616912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64113" y="2763815"/>
            <a:ext cx="3839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All changes will be lost. </a:t>
            </a:r>
          </a:p>
          <a:p>
            <a:r>
              <a:rPr lang="en-US" sz="1200"/>
              <a:t>Continue?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025748" y="1341630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	                                              10/21/2018                 PCAP                             200 KB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030162" y="1475311"/>
            <a:ext cx="532785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Example2	                                              10/21/2018                 PCAP                             250 KB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18612E-A96F-439E-97BB-C0C45BB49155}"/>
              </a:ext>
            </a:extLst>
          </p:cNvPr>
          <p:cNvSpPr/>
          <p:nvPr/>
        </p:nvSpPr>
        <p:spPr>
          <a:xfrm>
            <a:off x="793225" y="3458203"/>
            <a:ext cx="995818" cy="16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ysClr val="windowText" lastClr="000000"/>
                </a:solidFill>
              </a:rPr>
              <a:t>Example1.pcap</a:t>
            </a:r>
          </a:p>
        </p:txBody>
      </p:sp>
      <p:sp>
        <p:nvSpPr>
          <p:cNvPr id="79" name="Rectangle 78">
            <a:hlinkClick r:id="rId8" action="ppaction://hlinksldjump"/>
            <a:extLst>
              <a:ext uri="{FF2B5EF4-FFF2-40B4-BE49-F238E27FC236}">
                <a16:creationId xmlns:a16="http://schemas.microsoft.com/office/drawing/2014/main" id="{43BFA0FC-8E20-4115-98D4-C71C1C665627}"/>
              </a:ext>
            </a:extLst>
          </p:cNvPr>
          <p:cNvSpPr/>
          <p:nvPr/>
        </p:nvSpPr>
        <p:spPr>
          <a:xfrm>
            <a:off x="1789043" y="3458204"/>
            <a:ext cx="842839" cy="139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118452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98224" y="28098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896629"/>
            <a:ext cx="5925064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8199" y="601349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486" y="601349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90000"/>
                  </a:schemeClr>
                </a:solidFill>
              </a:rPr>
              <a:t>Enter Filter(s) (Separated by commas)</a:t>
            </a:r>
            <a:endParaRPr lang="en-US">
              <a:solidFill>
                <a:schemeClr val="bg2">
                  <a:lumMod val="90000"/>
                </a:schemeClr>
              </a:solidFill>
              <a:cs typeface="Calibri"/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6550090" y="601349"/>
            <a:ext cx="213173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6917669" y="60603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17668" y="107515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Hooks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7668" y="1411449"/>
            <a:ext cx="856735" cy="4244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Proxy Settings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392077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198" y="906713"/>
            <a:ext cx="521370" cy="23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9567" y="90255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2746" y="89662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Destination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05924" y="902559"/>
            <a:ext cx="145733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198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715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747" y="4389848"/>
            <a:ext cx="93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Packet info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7862" y="1147562"/>
            <a:ext cx="5904344" cy="250910"/>
            <a:chOff x="835433" y="1679237"/>
            <a:chExt cx="5927830" cy="250704"/>
          </a:xfrm>
        </p:grpSpPr>
        <p:sp>
          <p:nvSpPr>
            <p:cNvPr id="33" name="Rectangle 32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0960" y="1396418"/>
            <a:ext cx="5911247" cy="275030"/>
            <a:chOff x="835433" y="1679237"/>
            <a:chExt cx="5927830" cy="250704"/>
          </a:xfrm>
        </p:grpSpPr>
        <p:sp>
          <p:nvSpPr>
            <p:cNvPr id="48" name="Rectangle 4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342" y="1645217"/>
            <a:ext cx="5909863" cy="243748"/>
            <a:chOff x="835433" y="1679237"/>
            <a:chExt cx="5927830" cy="250704"/>
          </a:xfrm>
        </p:grpSpPr>
        <p:sp>
          <p:nvSpPr>
            <p:cNvPr id="54" name="Rectangle 5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0959" y="2384968"/>
            <a:ext cx="5911243" cy="250376"/>
            <a:chOff x="835433" y="1679237"/>
            <a:chExt cx="5927830" cy="250704"/>
          </a:xfrm>
        </p:grpSpPr>
        <p:sp>
          <p:nvSpPr>
            <p:cNvPr id="60" name="Rectangle 5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5435" y="1888989"/>
            <a:ext cx="5916769" cy="252836"/>
            <a:chOff x="835433" y="1679237"/>
            <a:chExt cx="5927830" cy="250704"/>
          </a:xfrm>
        </p:grpSpPr>
        <p:sp>
          <p:nvSpPr>
            <p:cNvPr id="66" name="Rectangle 6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5435" y="2137461"/>
            <a:ext cx="5916768" cy="258608"/>
            <a:chOff x="835433" y="1679237"/>
            <a:chExt cx="5927830" cy="250704"/>
          </a:xfrm>
        </p:grpSpPr>
        <p:sp>
          <p:nvSpPr>
            <p:cNvPr id="72" name="Rectangle 71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45107" y="2638309"/>
            <a:ext cx="5907094" cy="251500"/>
            <a:chOff x="835433" y="1679237"/>
            <a:chExt cx="5927830" cy="250704"/>
          </a:xfrm>
        </p:grpSpPr>
        <p:sp>
          <p:nvSpPr>
            <p:cNvPr id="78" name="Rectangle 7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42341" y="2889231"/>
            <a:ext cx="5909859" cy="248824"/>
            <a:chOff x="835433" y="1679237"/>
            <a:chExt cx="5927830" cy="250704"/>
          </a:xfrm>
        </p:grpSpPr>
        <p:sp>
          <p:nvSpPr>
            <p:cNvPr id="84" name="Rectangle 8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4051" y="3138990"/>
            <a:ext cx="5918148" cy="255204"/>
            <a:chOff x="835433" y="1679237"/>
            <a:chExt cx="5927830" cy="250704"/>
          </a:xfrm>
        </p:grpSpPr>
        <p:sp>
          <p:nvSpPr>
            <p:cNvPr id="90" name="Rectangle 8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2341" y="3385907"/>
            <a:ext cx="5909857" cy="265835"/>
            <a:chOff x="835433" y="1679237"/>
            <a:chExt cx="5927830" cy="250704"/>
          </a:xfrm>
        </p:grpSpPr>
        <p:sp>
          <p:nvSpPr>
            <p:cNvPr id="96" name="Rectangle 9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27143" y="899594"/>
            <a:ext cx="592506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EE25F5-152D-43F7-95E0-CFA6445B9E95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Graphic 101" descr="Close">
            <a:extLst>
              <a:ext uri="{FF2B5EF4-FFF2-40B4-BE49-F238E27FC236}">
                <a16:creationId xmlns:a16="http://schemas.microsoft.com/office/drawing/2014/main" id="{226DF854-3CEE-4133-B8CB-2765968FE6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03" name="Minus Sign 102">
            <a:extLst>
              <a:ext uri="{FF2B5EF4-FFF2-40B4-BE49-F238E27FC236}">
                <a16:creationId xmlns:a16="http://schemas.microsoft.com/office/drawing/2014/main" id="{86C56F94-1661-4D87-8B7C-66A568C26F60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4" name="Rectangle 1">
            <a:extLst>
              <a:ext uri="{FF2B5EF4-FFF2-40B4-BE49-F238E27FC236}">
                <a16:creationId xmlns:a16="http://schemas.microsoft.com/office/drawing/2014/main" id="{B06B5E7F-4B24-46C3-8569-FAF7D74D5302}"/>
              </a:ext>
            </a:extLst>
          </p:cNvPr>
          <p:cNvSpPr/>
          <p:nvPr/>
        </p:nvSpPr>
        <p:spPr>
          <a:xfrm>
            <a:off x="838198" y="5051188"/>
            <a:ext cx="5925065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9E20CD32-10AE-43E5-8283-12C44B9ED37D}"/>
              </a:ext>
            </a:extLst>
          </p:cNvPr>
          <p:cNvSpPr/>
          <p:nvPr/>
        </p:nvSpPr>
        <p:spPr>
          <a:xfrm>
            <a:off x="1759337" y="4755304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Drop</a:t>
            </a:r>
          </a:p>
        </p:txBody>
      </p:sp>
      <p:sp>
        <p:nvSpPr>
          <p:cNvPr id="106" name="Rectangle 22">
            <a:extLst>
              <a:ext uri="{FF2B5EF4-FFF2-40B4-BE49-F238E27FC236}">
                <a16:creationId xmlns:a16="http://schemas.microsoft.com/office/drawing/2014/main" id="{8E204F8E-302D-4377-9EEF-3D01017B16F9}"/>
              </a:ext>
            </a:extLst>
          </p:cNvPr>
          <p:cNvSpPr/>
          <p:nvPr/>
        </p:nvSpPr>
        <p:spPr>
          <a:xfrm>
            <a:off x="2684622" y="4754671"/>
            <a:ext cx="856735" cy="2122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Forward</a:t>
            </a:r>
          </a:p>
        </p:txBody>
      </p:sp>
      <p:sp>
        <p:nvSpPr>
          <p:cNvPr id="107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BAD2EAA1-3C99-4B62-93A3-E54C6627EE5C}"/>
              </a:ext>
            </a:extLst>
          </p:cNvPr>
          <p:cNvSpPr/>
          <p:nvPr/>
        </p:nvSpPr>
        <p:spPr>
          <a:xfrm>
            <a:off x="834051" y="4757938"/>
            <a:ext cx="856735" cy="208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Edit</a:t>
            </a:r>
          </a:p>
        </p:txBody>
      </p:sp>
      <p:sp>
        <p:nvSpPr>
          <p:cNvPr id="108" name="Oval 31">
            <a:extLst>
              <a:ext uri="{FF2B5EF4-FFF2-40B4-BE49-F238E27FC236}">
                <a16:creationId xmlns:a16="http://schemas.microsoft.com/office/drawing/2014/main" id="{24A0DF26-B34D-4851-9870-1ED77A8B10F3}"/>
              </a:ext>
            </a:extLst>
          </p:cNvPr>
          <p:cNvSpPr/>
          <p:nvPr/>
        </p:nvSpPr>
        <p:spPr>
          <a:xfrm>
            <a:off x="4195333" y="4815350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34">
            <a:extLst>
              <a:ext uri="{FF2B5EF4-FFF2-40B4-BE49-F238E27FC236}">
                <a16:creationId xmlns:a16="http://schemas.microsoft.com/office/drawing/2014/main" id="{CAB565F0-C150-487C-A665-EDFDC819630E}"/>
              </a:ext>
            </a:extLst>
          </p:cNvPr>
          <p:cNvSpPr/>
          <p:nvPr/>
        </p:nvSpPr>
        <p:spPr>
          <a:xfrm>
            <a:off x="5390387" y="4821161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35">
            <a:extLst>
              <a:ext uri="{FF2B5EF4-FFF2-40B4-BE49-F238E27FC236}">
                <a16:creationId xmlns:a16="http://schemas.microsoft.com/office/drawing/2014/main" id="{10F0E6EA-00A2-498F-944F-E01D649968F8}"/>
              </a:ext>
            </a:extLst>
          </p:cNvPr>
          <p:cNvSpPr/>
          <p:nvPr/>
        </p:nvSpPr>
        <p:spPr>
          <a:xfrm>
            <a:off x="6062072" y="4816979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36">
            <a:extLst>
              <a:ext uri="{FF2B5EF4-FFF2-40B4-BE49-F238E27FC236}">
                <a16:creationId xmlns:a16="http://schemas.microsoft.com/office/drawing/2014/main" id="{0A224B97-32C9-4868-91F5-0F552C7AC5E7}"/>
              </a:ext>
            </a:extLst>
          </p:cNvPr>
          <p:cNvSpPr txBox="1"/>
          <p:nvPr/>
        </p:nvSpPr>
        <p:spPr>
          <a:xfrm>
            <a:off x="4291566" y="474218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Dissected</a:t>
            </a:r>
          </a:p>
        </p:txBody>
      </p:sp>
      <p:sp>
        <p:nvSpPr>
          <p:cNvPr id="112" name="TextBox 37">
            <a:extLst>
              <a:ext uri="{FF2B5EF4-FFF2-40B4-BE49-F238E27FC236}">
                <a16:creationId xmlns:a16="http://schemas.microsoft.com/office/drawing/2014/main" id="{EAED5444-DFC0-43A1-A7A5-673AD0C46BF5}"/>
              </a:ext>
            </a:extLst>
          </p:cNvPr>
          <p:cNvSpPr txBox="1"/>
          <p:nvPr/>
        </p:nvSpPr>
        <p:spPr>
          <a:xfrm>
            <a:off x="5487396" y="4749679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Hex</a:t>
            </a:r>
          </a:p>
        </p:txBody>
      </p:sp>
      <p:sp>
        <p:nvSpPr>
          <p:cNvPr id="113" name="TextBox 38">
            <a:extLst>
              <a:ext uri="{FF2B5EF4-FFF2-40B4-BE49-F238E27FC236}">
                <a16:creationId xmlns:a16="http://schemas.microsoft.com/office/drawing/2014/main" id="{9B73A132-D630-4CB6-82C6-DEBDE8B6901A}"/>
              </a:ext>
            </a:extLst>
          </p:cNvPr>
          <p:cNvSpPr txBox="1"/>
          <p:nvPr/>
        </p:nvSpPr>
        <p:spPr>
          <a:xfrm>
            <a:off x="6155601" y="473711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Binary</a:t>
            </a:r>
          </a:p>
        </p:txBody>
      </p:sp>
      <p:sp>
        <p:nvSpPr>
          <p:cNvPr id="114" name="TextBox 39">
            <a:extLst>
              <a:ext uri="{FF2B5EF4-FFF2-40B4-BE49-F238E27FC236}">
                <a16:creationId xmlns:a16="http://schemas.microsoft.com/office/drawing/2014/main" id="{5461156C-01F1-4A9A-AA6C-810EF5518252}"/>
              </a:ext>
            </a:extLst>
          </p:cNvPr>
          <p:cNvSpPr txBox="1"/>
          <p:nvPr/>
        </p:nvSpPr>
        <p:spPr>
          <a:xfrm>
            <a:off x="3710887" y="4735793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View:</a:t>
            </a:r>
          </a:p>
        </p:txBody>
      </p:sp>
    </p:spTree>
    <p:extLst>
      <p:ext uri="{BB962C8B-B14F-4D97-AF65-F5344CB8AC3E}">
        <p14:creationId xmlns:p14="http://schemas.microsoft.com/office/powerpoint/2010/main" val="37803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1"/>
    </mc:Choice>
    <mc:Fallback xmlns="">
      <p:transition spd="slow" advTm="475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896629"/>
            <a:ext cx="5925064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8198" y="601349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486" y="601349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Enter Filter(s) (Separated by commas)</a:t>
            </a:r>
            <a:endParaRPr lang="en-US" sz="120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0090" y="601349"/>
            <a:ext cx="213173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7669" y="60603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all…</a:t>
            </a: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6917668" y="107515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Hooks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198" y="5051188"/>
            <a:ext cx="5925065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1773148" y="4750265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98433" y="4749632"/>
            <a:ext cx="856735" cy="2122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Forward</a:t>
            </a:r>
          </a:p>
        </p:txBody>
      </p:sp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847862" y="4752899"/>
            <a:ext cx="856735" cy="208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Edit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392077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198" y="906713"/>
            <a:ext cx="521370" cy="23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9567" y="90255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2746" y="89662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Destination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05924" y="902559"/>
            <a:ext cx="145733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198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715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747" y="4389848"/>
            <a:ext cx="93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Packet info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7862" y="1147562"/>
            <a:ext cx="5904344" cy="250910"/>
            <a:chOff x="835433" y="1679237"/>
            <a:chExt cx="5927830" cy="250704"/>
          </a:xfrm>
        </p:grpSpPr>
        <p:sp>
          <p:nvSpPr>
            <p:cNvPr id="33" name="Rectangle 32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0960" y="1396418"/>
            <a:ext cx="5911247" cy="275030"/>
            <a:chOff x="835433" y="1679237"/>
            <a:chExt cx="5927830" cy="250704"/>
          </a:xfrm>
        </p:grpSpPr>
        <p:sp>
          <p:nvSpPr>
            <p:cNvPr id="48" name="Rectangle 4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342" y="1645217"/>
            <a:ext cx="5909863" cy="243748"/>
            <a:chOff x="835433" y="1679237"/>
            <a:chExt cx="5927830" cy="250704"/>
          </a:xfrm>
        </p:grpSpPr>
        <p:sp>
          <p:nvSpPr>
            <p:cNvPr id="54" name="Rectangle 5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0959" y="2384968"/>
            <a:ext cx="5911243" cy="250376"/>
            <a:chOff x="835433" y="1679237"/>
            <a:chExt cx="5927830" cy="250704"/>
          </a:xfrm>
        </p:grpSpPr>
        <p:sp>
          <p:nvSpPr>
            <p:cNvPr id="60" name="Rectangle 5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5435" y="1888989"/>
            <a:ext cx="5916769" cy="252836"/>
            <a:chOff x="835433" y="1679237"/>
            <a:chExt cx="5927830" cy="250704"/>
          </a:xfrm>
        </p:grpSpPr>
        <p:sp>
          <p:nvSpPr>
            <p:cNvPr id="66" name="Rectangle 6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5435" y="2137461"/>
            <a:ext cx="5916768" cy="258608"/>
            <a:chOff x="835433" y="1679237"/>
            <a:chExt cx="5927830" cy="250704"/>
          </a:xfrm>
        </p:grpSpPr>
        <p:sp>
          <p:nvSpPr>
            <p:cNvPr id="72" name="Rectangle 71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45107" y="2638309"/>
            <a:ext cx="5907094" cy="251500"/>
            <a:chOff x="835433" y="1679237"/>
            <a:chExt cx="5927830" cy="250704"/>
          </a:xfrm>
          <a:solidFill>
            <a:schemeClr val="bg1">
              <a:lumMod val="75000"/>
            </a:schemeClr>
          </a:solidFill>
        </p:grpSpPr>
        <p:sp>
          <p:nvSpPr>
            <p:cNvPr id="78" name="Rectangle 7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42341" y="2889231"/>
            <a:ext cx="5909859" cy="248824"/>
            <a:chOff x="835433" y="1679237"/>
            <a:chExt cx="5927830" cy="250704"/>
          </a:xfrm>
        </p:grpSpPr>
        <p:sp>
          <p:nvSpPr>
            <p:cNvPr id="84" name="Rectangle 8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4051" y="3138990"/>
            <a:ext cx="5918148" cy="255204"/>
            <a:chOff x="835433" y="1679237"/>
            <a:chExt cx="5927830" cy="250704"/>
          </a:xfrm>
        </p:grpSpPr>
        <p:sp>
          <p:nvSpPr>
            <p:cNvPr id="90" name="Rectangle 8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2341" y="3385907"/>
            <a:ext cx="5909857" cy="265835"/>
            <a:chOff x="835433" y="1679237"/>
            <a:chExt cx="5927830" cy="250704"/>
          </a:xfrm>
        </p:grpSpPr>
        <p:sp>
          <p:nvSpPr>
            <p:cNvPr id="96" name="Rectangle 9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27143" y="899594"/>
            <a:ext cx="592506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FD8749-FE1E-4132-AADC-004007DC443B}"/>
              </a:ext>
            </a:extLst>
          </p:cNvPr>
          <p:cNvGrpSpPr/>
          <p:nvPr/>
        </p:nvGrpSpPr>
        <p:grpSpPr>
          <a:xfrm>
            <a:off x="842350" y="3640676"/>
            <a:ext cx="5909857" cy="265835"/>
            <a:chOff x="835433" y="1679237"/>
            <a:chExt cx="5927830" cy="25070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D486250-F6B7-4CF9-90CB-7304EB5D4941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192C45-F614-4DF8-9518-A296A56D09A8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2528E43-1F0E-47E0-BBA2-EE1AD7A72435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AB5C9B6-5CAF-456A-ACB1-7B9D53AEF0B0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B4777C-6D2C-4647-AD8A-E1B1C8DCC135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5A04F7-7ADD-42BE-9FC2-392AB22913CE}"/>
              </a:ext>
            </a:extLst>
          </p:cNvPr>
          <p:cNvGrpSpPr/>
          <p:nvPr/>
        </p:nvGrpSpPr>
        <p:grpSpPr>
          <a:xfrm>
            <a:off x="842349" y="3891434"/>
            <a:ext cx="5909857" cy="265835"/>
            <a:chOff x="835433" y="1679237"/>
            <a:chExt cx="5927830" cy="25070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8E8E07-88CA-477B-A7C6-F7A30FB9A699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CC40FDD-04C4-46AD-A0D7-6927B88E2993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58124A-54C0-46CF-8F9D-94CF09313871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384818A-68B7-4126-B24F-871B1FE572FB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E5A3368-120A-411C-ACAA-B91DCCE778CF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5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847862" y="5050408"/>
            <a:ext cx="5904336" cy="24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Frame 7:…</a:t>
            </a:r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847862" y="5294881"/>
            <a:ext cx="5909269" cy="24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Ethernet II,…</a:t>
            </a:r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847862" y="5543645"/>
            <a:ext cx="5909269" cy="24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Internet Protocol Version 4,…</a:t>
            </a:r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1E5C5E2-3053-43F6-992A-125FFBB2635A}"/>
              </a:ext>
            </a:extLst>
          </p:cNvPr>
          <p:cNvSpPr/>
          <p:nvPr/>
        </p:nvSpPr>
        <p:spPr>
          <a:xfrm>
            <a:off x="847862" y="5790601"/>
            <a:ext cx="5909269" cy="24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Transmission Control Protocol,…</a:t>
            </a:r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05A04F7-7ADD-42BE-9FC2-392AB22913CE}"/>
              </a:ext>
            </a:extLst>
          </p:cNvPr>
          <p:cNvGrpSpPr/>
          <p:nvPr/>
        </p:nvGrpSpPr>
        <p:grpSpPr>
          <a:xfrm>
            <a:off x="834049" y="4156894"/>
            <a:ext cx="5909857" cy="159593"/>
            <a:chOff x="835433" y="1679237"/>
            <a:chExt cx="5927830" cy="25070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B8E8E07-88CA-477B-A7C6-F7A30FB9A699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CC40FDD-04C4-46AD-A0D7-6927B88E2993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358124A-54C0-46CF-8F9D-94CF09313871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384818A-68B7-4126-B24F-871B1FE572FB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Fuzzed-Source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E5A3368-120A-411C-ACAA-B91DCCE778CF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Fuzzed-Destination</a:t>
              </a:r>
            </a:p>
          </p:txBody>
        </p:sp>
      </p:grpSp>
      <p:sp>
        <p:nvSpPr>
          <p:cNvPr id="23" name="Chevron 22"/>
          <p:cNvSpPr/>
          <p:nvPr/>
        </p:nvSpPr>
        <p:spPr>
          <a:xfrm>
            <a:off x="900339" y="5127337"/>
            <a:ext cx="74776" cy="9309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Chevron 126"/>
          <p:cNvSpPr/>
          <p:nvPr/>
        </p:nvSpPr>
        <p:spPr>
          <a:xfrm>
            <a:off x="900339" y="5378469"/>
            <a:ext cx="74776" cy="9309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Chevron 127"/>
          <p:cNvSpPr/>
          <p:nvPr/>
        </p:nvSpPr>
        <p:spPr>
          <a:xfrm>
            <a:off x="900339" y="5620574"/>
            <a:ext cx="74776" cy="9309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Chevron 128"/>
          <p:cNvSpPr/>
          <p:nvPr/>
        </p:nvSpPr>
        <p:spPr>
          <a:xfrm>
            <a:off x="894834" y="5874137"/>
            <a:ext cx="74776" cy="9309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917669" y="1439686"/>
            <a:ext cx="855990" cy="37538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Proxy Settings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98BD37B-16EF-4462-84C6-00F14E750E55}"/>
              </a:ext>
            </a:extLst>
          </p:cNvPr>
          <p:cNvSpPr/>
          <p:nvPr/>
        </p:nvSpPr>
        <p:spPr>
          <a:xfrm>
            <a:off x="4195333" y="4815350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684E8FD-8BEB-4FCA-BED3-4E90E667F9DA}"/>
              </a:ext>
            </a:extLst>
          </p:cNvPr>
          <p:cNvSpPr/>
          <p:nvPr/>
        </p:nvSpPr>
        <p:spPr>
          <a:xfrm>
            <a:off x="5390387" y="4821161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71E5721-9905-443A-AB16-AEC9083525DE}"/>
              </a:ext>
            </a:extLst>
          </p:cNvPr>
          <p:cNvSpPr/>
          <p:nvPr/>
        </p:nvSpPr>
        <p:spPr>
          <a:xfrm>
            <a:off x="6062072" y="4816979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72C538-B32E-43F1-8895-669EB6BD7AA2}"/>
              </a:ext>
            </a:extLst>
          </p:cNvPr>
          <p:cNvSpPr txBox="1"/>
          <p:nvPr/>
        </p:nvSpPr>
        <p:spPr>
          <a:xfrm>
            <a:off x="4291566" y="474218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Dissected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F3FAFA8-07FB-41E6-9E55-B6F11686AEF1}"/>
              </a:ext>
            </a:extLst>
          </p:cNvPr>
          <p:cNvSpPr txBox="1"/>
          <p:nvPr/>
        </p:nvSpPr>
        <p:spPr>
          <a:xfrm>
            <a:off x="5487396" y="4749679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Hex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E3CD8BE-DB4B-41E4-A988-7C7A7DC9D7E6}"/>
              </a:ext>
            </a:extLst>
          </p:cNvPr>
          <p:cNvSpPr txBox="1"/>
          <p:nvPr/>
        </p:nvSpPr>
        <p:spPr>
          <a:xfrm>
            <a:off x="6155601" y="473711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Binary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04D25A2-DC40-43ED-BBAA-5A024CA3407E}"/>
              </a:ext>
            </a:extLst>
          </p:cNvPr>
          <p:cNvSpPr/>
          <p:nvPr/>
        </p:nvSpPr>
        <p:spPr>
          <a:xfrm>
            <a:off x="4218612" y="4835636"/>
            <a:ext cx="96233" cy="96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1">
            <a:extLst>
              <a:ext uri="{FF2B5EF4-FFF2-40B4-BE49-F238E27FC236}">
                <a16:creationId xmlns:a16="http://schemas.microsoft.com/office/drawing/2014/main" id="{F493CBBC-8B5F-45FB-971E-0CFDD8727B80}"/>
              </a:ext>
            </a:extLst>
          </p:cNvPr>
          <p:cNvSpPr txBox="1"/>
          <p:nvPr/>
        </p:nvSpPr>
        <p:spPr>
          <a:xfrm>
            <a:off x="3675210" y="4735724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View:</a:t>
            </a:r>
          </a:p>
        </p:txBody>
      </p:sp>
    </p:spTree>
    <p:extLst>
      <p:ext uri="{BB962C8B-B14F-4D97-AF65-F5344CB8AC3E}">
        <p14:creationId xmlns:p14="http://schemas.microsoft.com/office/powerpoint/2010/main" val="1389610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896629"/>
            <a:ext cx="5925064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8198" y="601349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486" y="601349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Enter Filter(s) (Separated by commas)</a:t>
            </a:r>
            <a:endParaRPr lang="en-US" sz="120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0090" y="601349"/>
            <a:ext cx="213173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7669" y="60603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all</a:t>
            </a: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6917668" y="107515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Hooks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198" y="5051188"/>
            <a:ext cx="5925065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392077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198" y="906713"/>
            <a:ext cx="521370" cy="23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9567" y="90255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2746" y="89662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Destination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05924" y="902559"/>
            <a:ext cx="145733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198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715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747" y="4389848"/>
            <a:ext cx="93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Packet info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7862" y="1147562"/>
            <a:ext cx="5904344" cy="250910"/>
            <a:chOff x="835433" y="1679237"/>
            <a:chExt cx="5927830" cy="250704"/>
          </a:xfrm>
        </p:grpSpPr>
        <p:sp>
          <p:nvSpPr>
            <p:cNvPr id="33" name="Rectangle 32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0960" y="1396418"/>
            <a:ext cx="5911247" cy="275030"/>
            <a:chOff x="835433" y="1679237"/>
            <a:chExt cx="5927830" cy="250704"/>
          </a:xfrm>
        </p:grpSpPr>
        <p:sp>
          <p:nvSpPr>
            <p:cNvPr id="48" name="Rectangle 4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342" y="1645217"/>
            <a:ext cx="5909863" cy="243748"/>
            <a:chOff x="835433" y="1679237"/>
            <a:chExt cx="5927830" cy="250704"/>
          </a:xfrm>
        </p:grpSpPr>
        <p:sp>
          <p:nvSpPr>
            <p:cNvPr id="54" name="Rectangle 5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0959" y="2384968"/>
            <a:ext cx="5911243" cy="250376"/>
            <a:chOff x="835433" y="1679237"/>
            <a:chExt cx="5927830" cy="250704"/>
          </a:xfrm>
        </p:grpSpPr>
        <p:sp>
          <p:nvSpPr>
            <p:cNvPr id="60" name="Rectangle 5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5435" y="1888989"/>
            <a:ext cx="5916769" cy="252836"/>
            <a:chOff x="835433" y="1679237"/>
            <a:chExt cx="5927830" cy="250704"/>
          </a:xfrm>
        </p:grpSpPr>
        <p:sp>
          <p:nvSpPr>
            <p:cNvPr id="66" name="Rectangle 6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5435" y="2137461"/>
            <a:ext cx="5916768" cy="258608"/>
            <a:chOff x="835433" y="1679237"/>
            <a:chExt cx="5927830" cy="250704"/>
          </a:xfrm>
        </p:grpSpPr>
        <p:sp>
          <p:nvSpPr>
            <p:cNvPr id="72" name="Rectangle 71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34051" y="2624450"/>
            <a:ext cx="5909859" cy="248824"/>
            <a:chOff x="835433" y="1679237"/>
            <a:chExt cx="5927830" cy="250704"/>
          </a:xfrm>
        </p:grpSpPr>
        <p:sp>
          <p:nvSpPr>
            <p:cNvPr id="84" name="Rectangle 8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4051" y="2868025"/>
            <a:ext cx="5918148" cy="255204"/>
            <a:chOff x="835433" y="1679237"/>
            <a:chExt cx="5927830" cy="250704"/>
          </a:xfrm>
        </p:grpSpPr>
        <p:sp>
          <p:nvSpPr>
            <p:cNvPr id="90" name="Rectangle 8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2341" y="3113452"/>
            <a:ext cx="5909857" cy="265835"/>
            <a:chOff x="835433" y="1679237"/>
            <a:chExt cx="5927830" cy="250704"/>
          </a:xfrm>
        </p:grpSpPr>
        <p:sp>
          <p:nvSpPr>
            <p:cNvPr id="96" name="Rectangle 9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27143" y="899594"/>
            <a:ext cx="592506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FD8749-FE1E-4132-AADC-004007DC443B}"/>
              </a:ext>
            </a:extLst>
          </p:cNvPr>
          <p:cNvGrpSpPr/>
          <p:nvPr/>
        </p:nvGrpSpPr>
        <p:grpSpPr>
          <a:xfrm>
            <a:off x="842340" y="3376900"/>
            <a:ext cx="5909857" cy="265835"/>
            <a:chOff x="835433" y="1679237"/>
            <a:chExt cx="5927830" cy="25070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D486250-F6B7-4CF9-90CB-7304EB5D4941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192C45-F614-4DF8-9518-A296A56D09A8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2528E43-1F0E-47E0-BBA2-EE1AD7A72435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AB5C9B6-5CAF-456A-ACB1-7B9D53AEF0B0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B4777C-6D2C-4647-AD8A-E1B1C8DCC135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5A04F7-7ADD-42BE-9FC2-392AB22913CE}"/>
              </a:ext>
            </a:extLst>
          </p:cNvPr>
          <p:cNvGrpSpPr/>
          <p:nvPr/>
        </p:nvGrpSpPr>
        <p:grpSpPr>
          <a:xfrm>
            <a:off x="842339" y="3644663"/>
            <a:ext cx="5909857" cy="265835"/>
            <a:chOff x="835433" y="1679237"/>
            <a:chExt cx="5927830" cy="25070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8E8E07-88CA-477B-A7C6-F7A30FB9A699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CC40FDD-04C4-46AD-A0D7-6927B88E2993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58124A-54C0-46CF-8F9D-94CF09313871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384818A-68B7-4126-B24F-871B1FE572FB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E5A3368-120A-411C-ACAA-B91DCCE778CF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5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05A04F7-7ADD-42BE-9FC2-392AB22913CE}"/>
              </a:ext>
            </a:extLst>
          </p:cNvPr>
          <p:cNvGrpSpPr/>
          <p:nvPr/>
        </p:nvGrpSpPr>
        <p:grpSpPr>
          <a:xfrm>
            <a:off x="842338" y="3908411"/>
            <a:ext cx="5909857" cy="265835"/>
            <a:chOff x="835433" y="1679237"/>
            <a:chExt cx="5927830" cy="25070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B8E8E07-88CA-477B-A7C6-F7A30FB9A699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CC40FDD-04C4-46AD-A0D7-6927B88E2993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358124A-54C0-46CF-8F9D-94CF09313871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384818A-68B7-4126-B24F-871B1FE572FB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Fuzzed-Source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E5A3368-120A-411C-ACAA-B91DCCE778CF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Fuzzed-Destination</a:t>
              </a: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6917669" y="1439686"/>
            <a:ext cx="855990" cy="37538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Proxy Settings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1D6C447-FF59-4783-B0E2-07288FD124FE}"/>
              </a:ext>
            </a:extLst>
          </p:cNvPr>
          <p:cNvSpPr/>
          <p:nvPr/>
        </p:nvSpPr>
        <p:spPr>
          <a:xfrm>
            <a:off x="4195333" y="4815350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982163E-30D7-4D45-AE35-F61434BEE130}"/>
              </a:ext>
            </a:extLst>
          </p:cNvPr>
          <p:cNvSpPr/>
          <p:nvPr/>
        </p:nvSpPr>
        <p:spPr>
          <a:xfrm>
            <a:off x="5390387" y="4821161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77EB354-D0D9-4965-B55A-C48DF053E341}"/>
              </a:ext>
            </a:extLst>
          </p:cNvPr>
          <p:cNvSpPr/>
          <p:nvPr/>
        </p:nvSpPr>
        <p:spPr>
          <a:xfrm>
            <a:off x="6062072" y="4816979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466471-EFCC-4E89-BE85-377CA5A5A691}"/>
              </a:ext>
            </a:extLst>
          </p:cNvPr>
          <p:cNvSpPr txBox="1"/>
          <p:nvPr/>
        </p:nvSpPr>
        <p:spPr>
          <a:xfrm>
            <a:off x="4291566" y="474218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Dissected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F678243-D4EC-46F1-813E-D32E17C1E37F}"/>
              </a:ext>
            </a:extLst>
          </p:cNvPr>
          <p:cNvSpPr txBox="1"/>
          <p:nvPr/>
        </p:nvSpPr>
        <p:spPr>
          <a:xfrm>
            <a:off x="5487396" y="4749679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Hex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4F55F9C-5BD9-4566-8207-49300117E388}"/>
              </a:ext>
            </a:extLst>
          </p:cNvPr>
          <p:cNvSpPr txBox="1"/>
          <p:nvPr/>
        </p:nvSpPr>
        <p:spPr>
          <a:xfrm>
            <a:off x="6155601" y="473711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Binary</a:t>
            </a:r>
          </a:p>
        </p:txBody>
      </p:sp>
      <p:sp>
        <p:nvSpPr>
          <p:cNvPr id="129" name="TextBox 1">
            <a:extLst>
              <a:ext uri="{FF2B5EF4-FFF2-40B4-BE49-F238E27FC236}">
                <a16:creationId xmlns:a16="http://schemas.microsoft.com/office/drawing/2014/main" id="{B89BA421-6D8C-4AB5-A490-479808A3723D}"/>
              </a:ext>
            </a:extLst>
          </p:cNvPr>
          <p:cNvSpPr txBox="1"/>
          <p:nvPr/>
        </p:nvSpPr>
        <p:spPr>
          <a:xfrm>
            <a:off x="3675210" y="4735724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View:</a:t>
            </a:r>
          </a:p>
        </p:txBody>
      </p:sp>
      <p:sp>
        <p:nvSpPr>
          <p:cNvPr id="133" name="Rectangle 14">
            <a:hlinkClick r:id="rId6" action="ppaction://hlinksldjump"/>
            <a:extLst>
              <a:ext uri="{FF2B5EF4-FFF2-40B4-BE49-F238E27FC236}">
                <a16:creationId xmlns:a16="http://schemas.microsoft.com/office/drawing/2014/main" id="{7D4BFBCB-DA2F-4868-B305-A2DCE189621D}"/>
              </a:ext>
            </a:extLst>
          </p:cNvPr>
          <p:cNvSpPr/>
          <p:nvPr/>
        </p:nvSpPr>
        <p:spPr>
          <a:xfrm>
            <a:off x="1759337" y="4755304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Drop</a:t>
            </a:r>
          </a:p>
        </p:txBody>
      </p:sp>
      <p:sp>
        <p:nvSpPr>
          <p:cNvPr id="134" name="Rectangle 22">
            <a:extLst>
              <a:ext uri="{FF2B5EF4-FFF2-40B4-BE49-F238E27FC236}">
                <a16:creationId xmlns:a16="http://schemas.microsoft.com/office/drawing/2014/main" id="{9C3EFDA0-6AB2-4202-9432-9F911EB7225E}"/>
              </a:ext>
            </a:extLst>
          </p:cNvPr>
          <p:cNvSpPr/>
          <p:nvPr/>
        </p:nvSpPr>
        <p:spPr>
          <a:xfrm>
            <a:off x="2684622" y="4754671"/>
            <a:ext cx="856735" cy="2122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AEABAB"/>
                </a:solidFill>
              </a:rPr>
              <a:t>Forward</a:t>
            </a:r>
          </a:p>
        </p:txBody>
      </p:sp>
      <p:sp>
        <p:nvSpPr>
          <p:cNvPr id="135" name="Rectangle 24">
            <a:hlinkClick r:id="rId7" action="ppaction://hlinksldjump"/>
            <a:extLst>
              <a:ext uri="{FF2B5EF4-FFF2-40B4-BE49-F238E27FC236}">
                <a16:creationId xmlns:a16="http://schemas.microsoft.com/office/drawing/2014/main" id="{47D411F1-7E0E-4DDD-B080-450D97283E60}"/>
              </a:ext>
            </a:extLst>
          </p:cNvPr>
          <p:cNvSpPr/>
          <p:nvPr/>
        </p:nvSpPr>
        <p:spPr>
          <a:xfrm>
            <a:off x="834051" y="4757938"/>
            <a:ext cx="856735" cy="208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555653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828" y="460353"/>
            <a:ext cx="7368345" cy="6333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7684" y="1121225"/>
            <a:ext cx="5925064" cy="5081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684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Enable</a:t>
            </a: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867684" y="692913"/>
            <a:ext cx="972481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Collections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3811" y="6423369"/>
            <a:ext cx="1213620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Save Collection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9422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Load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56173" y="0"/>
            <a:ext cx="32725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Hooks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A624B-3F29-4138-BA55-24014997F8E8}"/>
              </a:ext>
            </a:extLst>
          </p:cNvPr>
          <p:cNvSpPr/>
          <p:nvPr/>
        </p:nvSpPr>
        <p:spPr>
          <a:xfrm>
            <a:off x="1890114" y="6423368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Disable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A6391BC-54BA-4C8E-8612-B7F8A9C42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28911"/>
              </p:ext>
            </p:extLst>
          </p:nvPr>
        </p:nvGraphicFramePr>
        <p:xfrm>
          <a:off x="868101" y="1157468"/>
          <a:ext cx="5968093" cy="1562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260">
                  <a:extLst>
                    <a:ext uri="{9D8B030D-6E8A-4147-A177-3AD203B41FA5}">
                      <a16:colId xmlns:a16="http://schemas.microsoft.com/office/drawing/2014/main" val="2785919611"/>
                    </a:ext>
                  </a:extLst>
                </a:gridCol>
                <a:gridCol w="5281833">
                  <a:extLst>
                    <a:ext uri="{9D8B030D-6E8A-4147-A177-3AD203B41FA5}">
                      <a16:colId xmlns:a16="http://schemas.microsoft.com/office/drawing/2014/main" val="3289700190"/>
                    </a:ext>
                  </a:extLst>
                </a:gridCol>
              </a:tblGrid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Hooks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4635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49282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Hook3.exe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87315"/>
                  </a:ext>
                </a:extLst>
              </a:tr>
            </a:tbl>
          </a:graphicData>
        </a:graphic>
      </p:graphicFrame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ABCEB4F7-235E-40C9-9E14-D829F59BA008}"/>
              </a:ext>
            </a:extLst>
          </p:cNvPr>
          <p:cNvSpPr/>
          <p:nvPr/>
        </p:nvSpPr>
        <p:spPr>
          <a:xfrm>
            <a:off x="1118468" y="1626096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BEEE4-4620-41BE-B472-826D2F47D3EE}"/>
              </a:ext>
            </a:extLst>
          </p:cNvPr>
          <p:cNvSpPr/>
          <p:nvPr/>
        </p:nvSpPr>
        <p:spPr>
          <a:xfrm>
            <a:off x="1118468" y="1982981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2CF41F-ACEE-4138-A04A-97025C13F5C7}"/>
              </a:ext>
            </a:extLst>
          </p:cNvPr>
          <p:cNvSpPr/>
          <p:nvPr/>
        </p:nvSpPr>
        <p:spPr>
          <a:xfrm>
            <a:off x="1118468" y="2368804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2147" y="6422101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Delete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7829" y="0"/>
            <a:ext cx="7368344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7828" y="252663"/>
            <a:ext cx="439119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98621" y="252663"/>
            <a:ext cx="54017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03947" y="252662"/>
            <a:ext cx="54017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09273" y="267149"/>
            <a:ext cx="5946900" cy="174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424157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201831" cy="188811"/>
          </a:xfrm>
          <a:prstGeom prst="rect">
            <a:avLst/>
          </a:prstGeom>
        </p:spPr>
      </p:pic>
      <p:sp>
        <p:nvSpPr>
          <p:cNvPr id="46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5" y="96261"/>
            <a:ext cx="146841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8870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97559" y="194840"/>
            <a:ext cx="7844971" cy="4967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7559" y="342433"/>
            <a:ext cx="7448175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867733-46FE-422B-A04E-A864FDC04B13}"/>
              </a:ext>
            </a:extLst>
          </p:cNvPr>
          <p:cNvSpPr/>
          <p:nvPr/>
        </p:nvSpPr>
        <p:spPr>
          <a:xfrm>
            <a:off x="7645736" y="349976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31" descr="Close">
            <a:extLst>
              <a:ext uri="{FF2B5EF4-FFF2-40B4-BE49-F238E27FC236}">
                <a16:creationId xmlns:a16="http://schemas.microsoft.com/office/drawing/2014/main" id="{5DA4B162-6C7C-44D6-B2B8-5D110C9406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9727" y="379705"/>
            <a:ext cx="188811" cy="188811"/>
          </a:xfrm>
          <a:prstGeom prst="rect">
            <a:avLst/>
          </a:prstGeom>
        </p:spPr>
      </p:pic>
      <p:sp>
        <p:nvSpPr>
          <p:cNvPr id="26" name="Minus Sign 34">
            <a:extLst>
              <a:ext uri="{FF2B5EF4-FFF2-40B4-BE49-F238E27FC236}">
                <a16:creationId xmlns:a16="http://schemas.microsoft.com/office/drawing/2014/main" id="{1495A4A1-6EDD-4375-AB40-BC53CB82A68A}"/>
              </a:ext>
            </a:extLst>
          </p:cNvPr>
          <p:cNvSpPr/>
          <p:nvPr/>
        </p:nvSpPr>
        <p:spPr>
          <a:xfrm flipH="1">
            <a:off x="7338525" y="504682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13457" y="921527"/>
            <a:ext cx="6336270" cy="27871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13461" y="937680"/>
            <a:ext cx="2432331" cy="2443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Name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58219" y="933387"/>
            <a:ext cx="1272514" cy="250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Date modified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23991" y="927457"/>
            <a:ext cx="1082447" cy="250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Type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06438" y="933387"/>
            <a:ext cx="1543289" cy="250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Size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425883" y="1187175"/>
            <a:ext cx="6323843" cy="250017"/>
            <a:chOff x="835433" y="1680129"/>
            <a:chExt cx="5927830" cy="249812"/>
          </a:xfrm>
        </p:grpSpPr>
        <p:sp>
          <p:nvSpPr>
            <p:cNvPr id="33" name="Rectangle 3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 MB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Sample_Hookcollection_1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98599" y="1680129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exe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34181" y="1433613"/>
            <a:ext cx="6327972" cy="250017"/>
            <a:chOff x="835433" y="1680129"/>
            <a:chExt cx="5927830" cy="249812"/>
          </a:xfrm>
        </p:grpSpPr>
        <p:sp>
          <p:nvSpPr>
            <p:cNvPr id="38" name="Rectangle 37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52 MB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Sample_Hookcollection_2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8599" y="1680129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exe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34181" y="1669428"/>
            <a:ext cx="6339384" cy="250018"/>
            <a:chOff x="835433" y="1680128"/>
            <a:chExt cx="5927830" cy="249813"/>
          </a:xfrm>
        </p:grpSpPr>
        <p:sp>
          <p:nvSpPr>
            <p:cNvPr id="43" name="Rectangle 4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26 MB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Sample_Hookcollection_3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98599" y="1680128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exe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411470" y="921527"/>
            <a:ext cx="864556" cy="27871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82821" y="3868995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6965" y="3838280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/>
              <a:t>File name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3278" y="4115216"/>
            <a:ext cx="864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/>
              <a:t>Save as Type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77841" y="4138366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exe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9768" y="921528"/>
            <a:ext cx="856258" cy="2639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</a:rPr>
              <a:t>Home Directory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24656" y="4127536"/>
            <a:ext cx="351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3C3C3C"/>
                </a:solidFill>
                <a:latin typeface="arial unicode ms"/>
              </a:rPr>
              <a:t>▼</a:t>
            </a:r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5840268" y="4572481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39405" y="4569049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6"/>
    </mc:Choice>
    <mc:Fallback xmlns="">
      <p:transition spd="slow" advTm="49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826" x="1746250" y="889000"/>
          <p14:tracePt t="842" x="1778000" y="914400"/>
          <p14:tracePt t="850" x="1822450" y="939800"/>
          <p14:tracePt t="862" x="1955800" y="1003300"/>
          <p14:tracePt t="877" x="2082800" y="1041400"/>
          <p14:tracePt t="893" x="2184400" y="1085850"/>
          <p14:tracePt t="912" x="2266950" y="1111250"/>
          <p14:tracePt t="924" x="2343150" y="1149350"/>
          <p14:tracePt t="943" x="2432050" y="1193800"/>
          <p14:tracePt t="955" x="2533650" y="1231900"/>
          <p14:tracePt t="976" x="2647950" y="1270000"/>
          <p14:tracePt t="996" x="2819400" y="1339850"/>
          <p14:tracePt t="1010" x="2946400" y="1390650"/>
          <p14:tracePt t="1030" x="3048000" y="1441450"/>
          <p14:tracePt t="1037" x="3098800" y="1466850"/>
          <p14:tracePt t="1047" x="3257550" y="1517650"/>
          <p14:tracePt t="1056" x="3365500" y="1530350"/>
          <p14:tracePt t="1072" x="3600450" y="1524000"/>
          <p14:tracePt t="1089" x="3803650" y="1441450"/>
          <p14:tracePt t="1105" x="3879850" y="1384300"/>
          <p14:tracePt t="1125" x="3886200" y="1352550"/>
          <p14:tracePt t="1148" x="3746500" y="1276350"/>
          <p14:tracePt t="1159" x="3575050" y="1231900"/>
          <p14:tracePt t="1176" x="3435350" y="1225550"/>
          <p14:tracePt t="1193" x="3352800" y="1225550"/>
          <p14:tracePt t="1208" x="3251200" y="1257300"/>
          <p14:tracePt t="1227" x="3130550" y="1339850"/>
          <p14:tracePt t="1239" x="3041650" y="1466850"/>
          <p14:tracePt t="1255" x="2978150" y="1657350"/>
          <p14:tracePt t="1279" x="2971800" y="1879600"/>
          <p14:tracePt t="1293" x="3022600" y="1962150"/>
          <p14:tracePt t="1309" x="3136900" y="2019300"/>
          <p14:tracePt t="1326" x="3302000" y="2032000"/>
          <p14:tracePt t="1340" x="3543300" y="2012950"/>
          <p14:tracePt t="1356" x="3778250" y="1974850"/>
          <p14:tracePt t="1372" x="3956050" y="1930400"/>
          <p14:tracePt t="1388" x="4038600" y="1885950"/>
          <p14:tracePt t="1411" x="4064000" y="1835150"/>
          <p14:tracePt t="1434" x="4064000" y="1822450"/>
          <p14:tracePt t="1459" x="4064000" y="1816100"/>
          <p14:tracePt t="1476" x="4057650" y="1816100"/>
          <p14:tracePt t="1491" x="4038600" y="1816100"/>
          <p14:tracePt t="1510" x="4006850" y="1816100"/>
          <p14:tracePt t="1523" x="3987800" y="1816100"/>
          <p14:tracePt t="1529" x="3981450" y="1816100"/>
          <p14:tracePt t="2115" x="3987800" y="1860550"/>
          <p14:tracePt t="2124" x="4006850" y="1930400"/>
          <p14:tracePt t="2140" x="4025900" y="2076450"/>
          <p14:tracePt t="2157" x="3987800" y="2247900"/>
          <p14:tracePt t="2174" x="3867150" y="2501900"/>
          <p14:tracePt t="2191" x="3689350" y="2749550"/>
          <p14:tracePt t="2206" x="3498850" y="2914650"/>
          <p14:tracePt t="2223" x="3308350" y="3048000"/>
          <p14:tracePt t="2535" x="3302000" y="3048000"/>
          <p14:tracePt t="2542" x="3282950" y="3048000"/>
          <p14:tracePt t="2556" x="3244850" y="3048000"/>
          <p14:tracePt t="2575" x="3238500" y="3054350"/>
          <p14:tracePt t="2590" x="3219450" y="3060700"/>
          <p14:tracePt t="2606" x="3219450" y="3067050"/>
          <p14:tracePt t="2624" x="3251200" y="3079750"/>
          <p14:tracePt t="2640" x="3340100" y="3117850"/>
          <p14:tracePt t="2657" x="3676650" y="3263900"/>
          <p14:tracePt t="2673" x="3962400" y="3378200"/>
          <p14:tracePt t="2690" x="4330700" y="3505200"/>
          <p14:tracePt t="2706" x="4813300" y="3651250"/>
          <p14:tracePt t="2723" x="5334000" y="3803650"/>
          <p14:tracePt t="2739" x="5880100" y="3962400"/>
          <p14:tracePt t="2756" x="6483350" y="4121150"/>
          <p14:tracePt t="2776" x="7340600" y="4349750"/>
          <p14:tracePt t="2790" x="7766050" y="4470400"/>
          <p14:tracePt t="2811" x="8001000" y="4546600"/>
          <p14:tracePt t="2829" x="8147050" y="4591050"/>
          <p14:tracePt t="2841" x="8293100" y="4648200"/>
          <p14:tracePt t="2855" x="8401050" y="4692650"/>
          <p14:tracePt t="2872" x="8483600" y="4743450"/>
          <p14:tracePt t="2888" x="8547100" y="4781550"/>
          <p14:tracePt t="2908" x="8572500" y="4826000"/>
          <p14:tracePt t="2922" x="8572500" y="4838700"/>
          <p14:tracePt t="2939" x="8566150" y="4883150"/>
          <p14:tracePt t="2955" x="8597900" y="4914900"/>
          <p14:tracePt t="2972" x="8648700" y="4953000"/>
          <p14:tracePt t="2992" x="8680450" y="4978400"/>
          <p14:tracePt t="3008" x="8686800" y="4997450"/>
          <p14:tracePt t="3036" x="8667750" y="5003800"/>
          <p14:tracePt t="3042" x="8642350" y="5003800"/>
          <p14:tracePt t="3057" x="8559800" y="4991100"/>
          <p14:tracePt t="3072" x="8439150" y="4959350"/>
          <p14:tracePt t="3089" x="8305800" y="4914900"/>
          <p14:tracePt t="3107" x="8204200" y="4895850"/>
          <p14:tracePt t="3125" x="8121650" y="4876800"/>
          <p14:tracePt t="3141" x="8064500" y="4864100"/>
          <p14:tracePt t="3156" x="8058150" y="4857750"/>
          <p14:tracePt t="3172" x="8051800" y="4857750"/>
          <p14:tracePt t="3190" x="8032750" y="4845050"/>
          <p14:tracePt t="3206" x="8026400" y="4838700"/>
          <p14:tracePt t="3222" x="8001000" y="4826000"/>
          <p14:tracePt t="3239" x="7975600" y="4813300"/>
          <p14:tracePt t="3255" x="7937500" y="4800600"/>
          <p14:tracePt t="3276" x="7886700" y="4781550"/>
          <p14:tracePt t="3290" x="7874000" y="4781550"/>
          <p14:tracePt t="3305" x="7848600" y="4775200"/>
          <p14:tracePt t="3324" x="7842250" y="4768850"/>
          <p14:tracePt t="3340" x="7835900" y="4768850"/>
          <p14:tracePt t="3372" x="7829550" y="4762500"/>
          <p14:tracePt t="3389" x="7816850" y="4756150"/>
          <p14:tracePt t="3405" x="7797800" y="4749800"/>
          <p14:tracePt t="3422" x="7785100" y="4743450"/>
          <p14:tracePt t="3439" x="7778750" y="4737100"/>
          <p14:tracePt t="3456" x="7766050" y="4737100"/>
          <p14:tracePt t="3472" x="7753350" y="4730750"/>
          <p14:tracePt t="3489" x="7715250" y="4724400"/>
          <p14:tracePt t="3505" x="7689850" y="4718050"/>
          <p14:tracePt t="3526" x="7677150" y="4718050"/>
          <p14:tracePt t="3560" x="7670800" y="4718050"/>
          <p14:tracePt t="3575" x="7670800" y="4711700"/>
          <p14:tracePt t="3581" x="7664450" y="4711700"/>
          <p14:tracePt t="3762" x="7658100" y="4711700"/>
          <p14:tracePt t="3776" x="7651750" y="4711700"/>
          <p14:tracePt t="3782" x="7645400" y="4711700"/>
          <p14:tracePt t="3790" x="7639050" y="4711700"/>
          <p14:tracePt t="3807" x="7632700" y="4711700"/>
          <p14:tracePt t="3840" x="7626350" y="471170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828" y="460353"/>
            <a:ext cx="7368345" cy="6333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7684" y="1121225"/>
            <a:ext cx="5925064" cy="5081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684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Enable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7684" y="692913"/>
            <a:ext cx="972481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Collections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3811" y="6423369"/>
            <a:ext cx="1213620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Save Collection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9422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Load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A624B-3F29-4138-BA55-24014997F8E8}"/>
              </a:ext>
            </a:extLst>
          </p:cNvPr>
          <p:cNvSpPr/>
          <p:nvPr/>
        </p:nvSpPr>
        <p:spPr>
          <a:xfrm>
            <a:off x="1890114" y="6423368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Disable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A6391BC-54BA-4C8E-8612-B7F8A9C42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28911"/>
              </p:ext>
            </p:extLst>
          </p:nvPr>
        </p:nvGraphicFramePr>
        <p:xfrm>
          <a:off x="868101" y="1157468"/>
          <a:ext cx="5968093" cy="1562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260">
                  <a:extLst>
                    <a:ext uri="{9D8B030D-6E8A-4147-A177-3AD203B41FA5}">
                      <a16:colId xmlns:a16="http://schemas.microsoft.com/office/drawing/2014/main" val="2785919611"/>
                    </a:ext>
                  </a:extLst>
                </a:gridCol>
                <a:gridCol w="5281833">
                  <a:extLst>
                    <a:ext uri="{9D8B030D-6E8A-4147-A177-3AD203B41FA5}">
                      <a16:colId xmlns:a16="http://schemas.microsoft.com/office/drawing/2014/main" val="3289700190"/>
                    </a:ext>
                  </a:extLst>
                </a:gridCol>
              </a:tblGrid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Hooks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4635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49282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Hook3.exe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8731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BCEB4F7-235E-40C9-9E14-D829F59BA008}"/>
              </a:ext>
            </a:extLst>
          </p:cNvPr>
          <p:cNvSpPr/>
          <p:nvPr/>
        </p:nvSpPr>
        <p:spPr>
          <a:xfrm>
            <a:off x="1118468" y="1626096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BEEE4-4620-41BE-B472-826D2F47D3EE}"/>
              </a:ext>
            </a:extLst>
          </p:cNvPr>
          <p:cNvSpPr/>
          <p:nvPr/>
        </p:nvSpPr>
        <p:spPr>
          <a:xfrm>
            <a:off x="1118468" y="1982981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2CF41F-ACEE-4138-A04A-97025C13F5C7}"/>
              </a:ext>
            </a:extLst>
          </p:cNvPr>
          <p:cNvSpPr/>
          <p:nvPr/>
        </p:nvSpPr>
        <p:spPr>
          <a:xfrm>
            <a:off x="1118468" y="2368804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2147" y="6422101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Delete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7829" y="0"/>
            <a:ext cx="7368344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7828" y="252663"/>
            <a:ext cx="439119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98621" y="252663"/>
            <a:ext cx="54017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03947" y="252662"/>
            <a:ext cx="54017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09273" y="267149"/>
            <a:ext cx="5946900" cy="174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424157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201831" cy="188811"/>
          </a:xfrm>
          <a:prstGeom prst="rect">
            <a:avLst/>
          </a:prstGeom>
        </p:spPr>
      </p:pic>
      <p:sp>
        <p:nvSpPr>
          <p:cNvPr id="46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5" y="96261"/>
            <a:ext cx="146841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6"/>
    </mc:Choice>
    <mc:Fallback xmlns="">
      <p:transition spd="slow" advTm="34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667" x="7620000" y="4711700"/>
          <p14:tracePt t="675" x="7594600" y="4692650"/>
          <p14:tracePt t="684" x="7569200" y="4673600"/>
          <p14:tracePt t="693" x="7543800" y="4667250"/>
          <p14:tracePt t="710" x="7499350" y="4641850"/>
          <p14:tracePt t="726" x="7467600" y="4622800"/>
          <p14:tracePt t="743" x="7429500" y="4597400"/>
          <p14:tracePt t="758" x="7359650" y="4559300"/>
          <p14:tracePt t="775" x="7270750" y="4508500"/>
          <p14:tracePt t="793" x="7061200" y="4438650"/>
          <p14:tracePt t="809" x="6915150" y="4400550"/>
          <p14:tracePt t="826" x="6794500" y="4375150"/>
          <p14:tracePt t="841" x="6724650" y="4368800"/>
          <p14:tracePt t="859" x="6667500" y="4368800"/>
          <p14:tracePt t="876" x="6565900" y="4381500"/>
          <p14:tracePt t="893" x="6394450" y="4425950"/>
          <p14:tracePt t="910" x="6146800" y="4489450"/>
          <p14:tracePt t="925" x="6013450" y="4540250"/>
          <p14:tracePt t="942" x="5943600" y="4591050"/>
          <p14:tracePt t="958" x="5905500" y="4641850"/>
          <p14:tracePt t="975" x="5867400" y="4692650"/>
          <p14:tracePt t="992" x="5842000" y="4762500"/>
          <p14:tracePt t="1008" x="5810250" y="4819650"/>
          <p14:tracePt t="1025" x="5791200" y="4857750"/>
          <p14:tracePt t="1042" x="5772150" y="4889500"/>
          <p14:tracePt t="1043" x="5772150" y="4902200"/>
          <p14:tracePt t="1061" x="5765800" y="4914900"/>
          <p14:tracePt t="1075" x="5765800" y="4927600"/>
          <p14:tracePt t="1093" x="5759450" y="4940300"/>
          <p14:tracePt t="1109" x="5753100" y="4953000"/>
          <p14:tracePt t="1125" x="5740400" y="4959350"/>
          <p14:tracePt t="1142" x="5734050" y="4965700"/>
          <p14:tracePt t="1158" x="5721350" y="4972050"/>
          <p14:tracePt t="1403" x="5721350" y="4978400"/>
          <p14:tracePt t="1411" x="5721350" y="4991100"/>
          <p14:tracePt t="1427" x="5727700" y="5022850"/>
          <p14:tracePt t="1443" x="5721350" y="5054600"/>
          <p14:tracePt t="1460" x="5708650" y="5118100"/>
          <p14:tracePt t="1476" x="5676900" y="5200650"/>
          <p14:tracePt t="1492" x="5657850" y="5257800"/>
          <p14:tracePt t="1509" x="5638800" y="5295900"/>
          <p14:tracePt t="1525" x="5632450" y="5321300"/>
          <p14:tracePt t="1543" x="5626100" y="5340350"/>
          <p14:tracePt t="1559" x="5607050" y="5384800"/>
          <p14:tracePt t="1578" x="5568950" y="5486400"/>
          <p14:tracePt t="1595" x="5562600" y="5549900"/>
          <p14:tracePt t="1610" x="5556250" y="5613400"/>
          <p14:tracePt t="1627" x="5549900" y="5657850"/>
          <p14:tracePt t="1643" x="5537200" y="5695950"/>
          <p14:tracePt t="1658" x="5537200" y="5734050"/>
          <p14:tracePt t="1674" x="5524500" y="5772150"/>
          <p14:tracePt t="1694" x="5511800" y="5835650"/>
          <p14:tracePt t="1710" x="5505450" y="5880100"/>
          <p14:tracePt t="1726" x="5499100" y="5930900"/>
          <p14:tracePt t="1743" x="5492750" y="5975350"/>
          <p14:tracePt t="1760" x="5492750" y="6007100"/>
          <p14:tracePt t="1777" x="5492750" y="6038850"/>
          <p14:tracePt t="1793" x="5492750" y="6064250"/>
          <p14:tracePt t="1809" x="5492750" y="6102350"/>
          <p14:tracePt t="1824" x="5486400" y="6140450"/>
          <p14:tracePt t="1841" x="5486400" y="6178550"/>
          <p14:tracePt t="1867" x="5480050" y="6203950"/>
          <p14:tracePt t="1875" x="5473700" y="6223000"/>
          <p14:tracePt t="1892" x="5467350" y="6235700"/>
          <p14:tracePt t="1908" x="5461000" y="6254750"/>
          <p14:tracePt t="1926" x="5454650" y="6286500"/>
          <p14:tracePt t="1943" x="5448300" y="6305550"/>
          <p14:tracePt t="1961" x="5448300" y="6356350"/>
          <p14:tracePt t="1976" x="5448300" y="6369050"/>
          <p14:tracePt t="1994" x="5454650" y="6400800"/>
          <p14:tracePt t="2009" x="5454650" y="6407150"/>
          <p14:tracePt t="2026" x="5454650" y="6419850"/>
          <p14:tracePt t="2044" x="5454650" y="6432550"/>
          <p14:tracePt t="2059" x="5454650" y="6445250"/>
          <p14:tracePt t="2091" x="5454650" y="6451600"/>
          <p14:tracePt t="2132" x="5454650" y="6457950"/>
          <p14:tracePt t="2141" x="5454650" y="6464300"/>
          <p14:tracePt t="2167" x="5454650" y="6470650"/>
          <p14:tracePt t="2197" x="5454650" y="6477000"/>
          <p14:tracePt t="2243" x="5454650" y="6483350"/>
          <p14:tracePt t="2261" x="5454650" y="6489700"/>
          <p14:tracePt t="2267" x="5461000" y="6489700"/>
          <p14:tracePt t="2284" x="5461000" y="6496050"/>
          <p14:tracePt t="2386" x="5467350" y="6502400"/>
          <p14:tracePt t="2397" x="5467350" y="6508750"/>
          <p14:tracePt t="2415" x="5473700" y="6515100"/>
          <p14:tracePt t="2431" x="5480050" y="6515100"/>
          <p14:tracePt t="2448" x="5486400" y="6521450"/>
          <p14:tracePt t="2485" x="5492750" y="6521450"/>
          <p14:tracePt t="2627" x="5499100" y="652145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956173" y="0"/>
            <a:ext cx="32725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Hooks PAGE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7559" y="194840"/>
            <a:ext cx="7844971" cy="4967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7559" y="342433"/>
            <a:ext cx="7448175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867733-46FE-422B-A04E-A864FDC04B13}"/>
              </a:ext>
            </a:extLst>
          </p:cNvPr>
          <p:cNvSpPr/>
          <p:nvPr/>
        </p:nvSpPr>
        <p:spPr>
          <a:xfrm>
            <a:off x="7645736" y="349976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31" descr="Close">
            <a:extLst>
              <a:ext uri="{FF2B5EF4-FFF2-40B4-BE49-F238E27FC236}">
                <a16:creationId xmlns:a16="http://schemas.microsoft.com/office/drawing/2014/main" id="{5DA4B162-6C7C-44D6-B2B8-5D110C940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9727" y="379705"/>
            <a:ext cx="188811" cy="188811"/>
          </a:xfrm>
          <a:prstGeom prst="rect">
            <a:avLst/>
          </a:prstGeom>
        </p:spPr>
      </p:pic>
      <p:sp>
        <p:nvSpPr>
          <p:cNvPr id="26" name="Minus Sign 34">
            <a:extLst>
              <a:ext uri="{FF2B5EF4-FFF2-40B4-BE49-F238E27FC236}">
                <a16:creationId xmlns:a16="http://schemas.microsoft.com/office/drawing/2014/main" id="{1495A4A1-6EDD-4375-AB40-BC53CB82A68A}"/>
              </a:ext>
            </a:extLst>
          </p:cNvPr>
          <p:cNvSpPr/>
          <p:nvPr/>
        </p:nvSpPr>
        <p:spPr>
          <a:xfrm flipH="1">
            <a:off x="7338525" y="504682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13457" y="921527"/>
            <a:ext cx="6336270" cy="27871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13461" y="937680"/>
            <a:ext cx="2432331" cy="2443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Name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58219" y="933387"/>
            <a:ext cx="1272514" cy="250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Date modified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23991" y="927457"/>
            <a:ext cx="1082447" cy="250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Type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06438" y="933387"/>
            <a:ext cx="1543289" cy="250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Size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425883" y="1187175"/>
            <a:ext cx="6323843" cy="250017"/>
            <a:chOff x="835433" y="1680129"/>
            <a:chExt cx="5927830" cy="249812"/>
          </a:xfrm>
        </p:grpSpPr>
        <p:sp>
          <p:nvSpPr>
            <p:cNvPr id="33" name="Rectangle 3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 MB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Sample_Hookcollection_1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98599" y="1680129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exe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34181" y="1433613"/>
            <a:ext cx="6327972" cy="250017"/>
            <a:chOff x="835433" y="1680129"/>
            <a:chExt cx="5927830" cy="249812"/>
          </a:xfrm>
        </p:grpSpPr>
        <p:sp>
          <p:nvSpPr>
            <p:cNvPr id="38" name="Rectangle 37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52 MB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Sample_Hookcollection_2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8599" y="1680129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exe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22769" y="1686908"/>
            <a:ext cx="6339383" cy="250018"/>
            <a:chOff x="835433" y="1680128"/>
            <a:chExt cx="5927830" cy="249813"/>
          </a:xfrm>
        </p:grpSpPr>
        <p:sp>
          <p:nvSpPr>
            <p:cNvPr id="43" name="Rectangle 4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26 MB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Sample_Hookcollection_3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98599" y="1680128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exe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411470" y="921527"/>
            <a:ext cx="864556" cy="27871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82821" y="3868995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" name="Rectangle 48">
            <a:hlinkClick r:id="rId4" action="ppaction://hlinksldjump"/>
          </p:cNvPr>
          <p:cNvSpPr/>
          <p:nvPr/>
        </p:nvSpPr>
        <p:spPr>
          <a:xfrm>
            <a:off x="6788999" y="4500552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50" name="Rectangle 49">
            <a:hlinkClick r:id="rId5" action="ppaction://hlinksldjump"/>
          </p:cNvPr>
          <p:cNvSpPr/>
          <p:nvPr/>
        </p:nvSpPr>
        <p:spPr>
          <a:xfrm>
            <a:off x="5747710" y="4500552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6965" y="3838280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/>
              <a:t>File name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9768" y="921528"/>
            <a:ext cx="856258" cy="2639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</a:rPr>
              <a:t>Home Directory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13456" y="1897939"/>
            <a:ext cx="6339383" cy="250018"/>
            <a:chOff x="835433" y="1680128"/>
            <a:chExt cx="5927830" cy="249813"/>
          </a:xfrm>
        </p:grpSpPr>
        <p:sp>
          <p:nvSpPr>
            <p:cNvPr id="58" name="Rectangle 57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26 MB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Sample_Hook_1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98599" y="1680128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exe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34181" y="2180596"/>
            <a:ext cx="6339383" cy="250018"/>
            <a:chOff x="835433" y="1680128"/>
            <a:chExt cx="5927830" cy="249813"/>
          </a:xfrm>
        </p:grpSpPr>
        <p:sp>
          <p:nvSpPr>
            <p:cNvPr id="63" name="Rectangle 6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26 MB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Sample_Hook_2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098599" y="1680128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exe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057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828" y="460353"/>
            <a:ext cx="7368345" cy="6333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7684" y="1121225"/>
            <a:ext cx="5925064" cy="5081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684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Enable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7684" y="692913"/>
            <a:ext cx="972481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Collections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3811" y="6423369"/>
            <a:ext cx="1213620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Save Collection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9422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Load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A624B-3F29-4138-BA55-24014997F8E8}"/>
              </a:ext>
            </a:extLst>
          </p:cNvPr>
          <p:cNvSpPr/>
          <p:nvPr/>
        </p:nvSpPr>
        <p:spPr>
          <a:xfrm>
            <a:off x="1890114" y="6423368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Disable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A6391BC-54BA-4C8E-8612-B7F8A9C42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28911"/>
              </p:ext>
            </p:extLst>
          </p:nvPr>
        </p:nvGraphicFramePr>
        <p:xfrm>
          <a:off x="868101" y="1157468"/>
          <a:ext cx="5968093" cy="1562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260">
                  <a:extLst>
                    <a:ext uri="{9D8B030D-6E8A-4147-A177-3AD203B41FA5}">
                      <a16:colId xmlns:a16="http://schemas.microsoft.com/office/drawing/2014/main" val="2785919611"/>
                    </a:ext>
                  </a:extLst>
                </a:gridCol>
                <a:gridCol w="5281833">
                  <a:extLst>
                    <a:ext uri="{9D8B030D-6E8A-4147-A177-3AD203B41FA5}">
                      <a16:colId xmlns:a16="http://schemas.microsoft.com/office/drawing/2014/main" val="3289700190"/>
                    </a:ext>
                  </a:extLst>
                </a:gridCol>
              </a:tblGrid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Hooks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4635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49282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Hook3.exe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8731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BCEB4F7-235E-40C9-9E14-D829F59BA008}"/>
              </a:ext>
            </a:extLst>
          </p:cNvPr>
          <p:cNvSpPr/>
          <p:nvPr/>
        </p:nvSpPr>
        <p:spPr>
          <a:xfrm>
            <a:off x="1118468" y="1626096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BEEE4-4620-41BE-B472-826D2F47D3EE}"/>
              </a:ext>
            </a:extLst>
          </p:cNvPr>
          <p:cNvSpPr/>
          <p:nvPr/>
        </p:nvSpPr>
        <p:spPr>
          <a:xfrm>
            <a:off x="1118468" y="1982981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2CF41F-ACEE-4138-A04A-97025C13F5C7}"/>
              </a:ext>
            </a:extLst>
          </p:cNvPr>
          <p:cNvSpPr/>
          <p:nvPr/>
        </p:nvSpPr>
        <p:spPr>
          <a:xfrm>
            <a:off x="1118468" y="2368804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2147" y="6422101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Delete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7829" y="0"/>
            <a:ext cx="7368344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7828" y="252663"/>
            <a:ext cx="439119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98621" y="252663"/>
            <a:ext cx="54017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03947" y="252662"/>
            <a:ext cx="54017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09273" y="267149"/>
            <a:ext cx="5946900" cy="174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424157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201831" cy="188811"/>
          </a:xfrm>
          <a:prstGeom prst="rect">
            <a:avLst/>
          </a:prstGeom>
        </p:spPr>
      </p:pic>
      <p:sp>
        <p:nvSpPr>
          <p:cNvPr id="46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5" y="96261"/>
            <a:ext cx="146841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0"/>
    </mc:Choice>
    <mc:Fallback xmlns="">
      <p:transition spd="slow" advTm="72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9697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991" x="501650" y="5568950"/>
          <p14:tracePt t="3277" x="520700" y="5562600"/>
          <p14:tracePt t="3285" x="565150" y="5562600"/>
          <p14:tracePt t="3302" x="755650" y="5549900"/>
          <p14:tracePt t="3323" x="971550" y="5492750"/>
          <p14:tracePt t="3335" x="1028700" y="5467350"/>
          <p14:tracePt t="3356" x="1257300" y="5378450"/>
          <p14:tracePt t="3369" x="1371600" y="5327650"/>
          <p14:tracePt t="3388" x="1682750" y="5181600"/>
          <p14:tracePt t="3404" x="1771650" y="5111750"/>
          <p14:tracePt t="3421" x="1816100" y="5086350"/>
          <p14:tracePt t="3436" x="1835150" y="5073650"/>
          <p14:tracePt t="3453" x="1841500" y="5067300"/>
          <p14:tracePt t="3471" x="1854200" y="5060950"/>
          <p14:tracePt t="3485" x="1879600" y="5041900"/>
          <p14:tracePt t="3503" x="1911350" y="5022850"/>
          <p14:tracePt t="3518" x="1911350" y="5016500"/>
          <p14:tracePt t="3534" x="1917700" y="5016500"/>
          <p14:tracePt t="3550" x="1930400" y="5010150"/>
          <p14:tracePt t="3567" x="1949450" y="5003800"/>
          <p14:tracePt t="3586" x="1981200" y="4997450"/>
          <p14:tracePt t="3606" x="2082800" y="4959350"/>
          <p14:tracePt t="3625" x="2152650" y="4927600"/>
          <p14:tracePt t="3637" x="2184400" y="4908550"/>
          <p14:tracePt t="3653" x="2209800" y="4895850"/>
          <p14:tracePt t="3670" x="2228850" y="4883150"/>
          <p14:tracePt t="3690" x="2266950" y="4870450"/>
          <p14:tracePt t="3703" x="2286000" y="4864100"/>
          <p14:tracePt t="3719" x="2343150" y="4851400"/>
          <p14:tracePt t="3734" x="2432050" y="4832350"/>
          <p14:tracePt t="3751" x="2495550" y="4826000"/>
          <p14:tracePt t="3768" x="2501900" y="4819650"/>
          <p14:tracePt t="3966" x="2527300" y="4813300"/>
          <p14:tracePt t="3986" x="2609850" y="4724400"/>
          <p14:tracePt t="4003" x="2628900" y="4565650"/>
          <p14:tracePt t="4019" x="2622550" y="4425950"/>
          <p14:tracePt t="4036" x="2590800" y="4318000"/>
          <p14:tracePt t="4044" x="2603500" y="4273550"/>
          <p14:tracePt t="4055" x="2622550" y="4248150"/>
          <p14:tracePt t="4071" x="2698750" y="4216400"/>
          <p14:tracePt t="4086" x="2730500" y="4216400"/>
          <p14:tracePt t="4470" x="2736850" y="4216400"/>
          <p14:tracePt t="4477" x="2755900" y="4216400"/>
          <p14:tracePt t="4487" x="2762250" y="4229100"/>
          <p14:tracePt t="4502" x="2762250" y="4241800"/>
          <p14:tracePt t="4519" x="2762250" y="4248150"/>
          <p14:tracePt t="4542" x="2755900" y="4229100"/>
          <p14:tracePt t="4552" x="2755900" y="4216400"/>
          <p14:tracePt t="4571" x="2698750" y="4133850"/>
          <p14:tracePt t="4587" x="2622550" y="4057650"/>
          <p14:tracePt t="4603" x="2533650" y="3981450"/>
          <p14:tracePt t="4621" x="2476500" y="3911600"/>
          <p14:tracePt t="4636" x="2432050" y="3860800"/>
          <p14:tracePt t="4652" x="2393950" y="3810000"/>
          <p14:tracePt t="4668" x="2362200" y="3759200"/>
          <p14:tracePt t="4685" x="2349500" y="3714750"/>
          <p14:tracePt t="4702" x="2317750" y="3657600"/>
          <p14:tracePt t="4719" x="2286000" y="3613150"/>
          <p14:tracePt t="4735" x="2254250" y="3549650"/>
          <p14:tracePt t="4753" x="2203450" y="3473450"/>
          <p14:tracePt t="4770" x="2146300" y="3397250"/>
          <p14:tracePt t="4786" x="2108200" y="3327400"/>
          <p14:tracePt t="4805" x="2051050" y="3232150"/>
          <p14:tracePt t="4824" x="2000250" y="3155950"/>
          <p14:tracePt t="4841" x="1962150" y="3105150"/>
          <p14:tracePt t="4855" x="1911350" y="3035300"/>
          <p14:tracePt t="4874" x="1866900" y="2978150"/>
          <p14:tracePt t="4892" x="1809750" y="2876550"/>
          <p14:tracePt t="4910" x="1771650" y="2813050"/>
          <p14:tracePt t="4922" x="1752600" y="2781300"/>
          <p14:tracePt t="4934" x="1720850" y="2724150"/>
          <p14:tracePt t="4961" x="1663700" y="2622550"/>
          <p14:tracePt t="4974" x="1619250" y="2565400"/>
          <p14:tracePt t="4988" x="1562100" y="2482850"/>
          <p14:tracePt t="5005" x="1530350" y="2406650"/>
          <p14:tracePt t="5021" x="1504950" y="2324100"/>
          <p14:tracePt t="5034" x="1479550" y="2235200"/>
          <p14:tracePt t="5040" x="1466850" y="2197100"/>
          <p14:tracePt t="5050" x="1454150" y="2152650"/>
          <p14:tracePt t="5071" x="1435100" y="2095500"/>
          <p14:tracePt t="5088" x="1403350" y="2032000"/>
          <p14:tracePt t="5112" x="1384300" y="2000250"/>
          <p14:tracePt t="5125" x="1377950" y="1968500"/>
          <p14:tracePt t="5139" x="1371600" y="1936750"/>
          <p14:tracePt t="5156" x="1371600" y="1917700"/>
          <p14:tracePt t="5169" x="1371600" y="1892300"/>
          <p14:tracePt t="5191" x="1371600" y="1866900"/>
          <p14:tracePt t="5200" x="1365250" y="1854200"/>
          <p14:tracePt t="5218" x="1352550" y="1835150"/>
          <p14:tracePt t="5237" x="1346200" y="1816100"/>
          <p14:tracePt t="5254" x="1346200" y="1809750"/>
          <p14:tracePt t="5286" x="1339850" y="1809750"/>
          <p14:tracePt t="5303" x="1333500" y="1797050"/>
          <p14:tracePt t="5344" x="1333500" y="1790700"/>
          <p14:tracePt t="5362" x="1327150" y="1784350"/>
          <p14:tracePt t="5388" x="1327150" y="1771650"/>
          <p14:tracePt t="5404" x="1320800" y="1771650"/>
          <p14:tracePt t="5417" x="1320800" y="1765300"/>
          <p14:tracePt t="5433" x="1314450" y="1765300"/>
          <p14:tracePt t="5450" x="1308100" y="1758950"/>
          <p14:tracePt t="5494" x="1301750" y="1758950"/>
          <p14:tracePt t="5511" x="1295400" y="1758950"/>
          <p14:tracePt t="5613" x="1289050" y="1758950"/>
          <p14:tracePt t="5655" x="1282700" y="175895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829" y="441473"/>
            <a:ext cx="7340982" cy="6416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7684" y="1121225"/>
            <a:ext cx="5925064" cy="5081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67684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Enable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7684" y="711990"/>
            <a:ext cx="972481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Collections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3811" y="6423369"/>
            <a:ext cx="1213620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Save Collection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9422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Load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56173" y="0"/>
            <a:ext cx="32725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Hooks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A624B-3F29-4138-BA55-24014997F8E8}"/>
              </a:ext>
            </a:extLst>
          </p:cNvPr>
          <p:cNvSpPr/>
          <p:nvPr/>
        </p:nvSpPr>
        <p:spPr>
          <a:xfrm>
            <a:off x="1890114" y="6423368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Disable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A6391BC-54BA-4C8E-8612-B7F8A9C42D70}"/>
              </a:ext>
            </a:extLst>
          </p:cNvPr>
          <p:cNvGraphicFramePr>
            <a:graphicFrameLocks noGrp="1"/>
          </p:cNvGraphicFramePr>
          <p:nvPr/>
        </p:nvGraphicFramePr>
        <p:xfrm>
          <a:off x="868101" y="1157468"/>
          <a:ext cx="5968093" cy="1562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260">
                  <a:extLst>
                    <a:ext uri="{9D8B030D-6E8A-4147-A177-3AD203B41FA5}">
                      <a16:colId xmlns:a16="http://schemas.microsoft.com/office/drawing/2014/main" val="2785919611"/>
                    </a:ext>
                  </a:extLst>
                </a:gridCol>
                <a:gridCol w="5281833">
                  <a:extLst>
                    <a:ext uri="{9D8B030D-6E8A-4147-A177-3AD203B41FA5}">
                      <a16:colId xmlns:a16="http://schemas.microsoft.com/office/drawing/2014/main" val="3289700190"/>
                    </a:ext>
                  </a:extLst>
                </a:gridCol>
              </a:tblGrid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Hooks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4635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49282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Hook3.exe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8731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BCEB4F7-235E-40C9-9E14-D829F59BA008}"/>
              </a:ext>
            </a:extLst>
          </p:cNvPr>
          <p:cNvSpPr/>
          <p:nvPr/>
        </p:nvSpPr>
        <p:spPr>
          <a:xfrm>
            <a:off x="1118468" y="1626096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BEEE4-4620-41BE-B472-826D2F47D3EE}"/>
              </a:ext>
            </a:extLst>
          </p:cNvPr>
          <p:cNvSpPr/>
          <p:nvPr/>
        </p:nvSpPr>
        <p:spPr>
          <a:xfrm>
            <a:off x="1118468" y="1982981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4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842CF41F-ACEE-4138-A04A-97025C13F5C7}"/>
              </a:ext>
            </a:extLst>
          </p:cNvPr>
          <p:cNvSpPr/>
          <p:nvPr/>
        </p:nvSpPr>
        <p:spPr>
          <a:xfrm>
            <a:off x="1118468" y="2368804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18BB155-0CC6-4617-AD66-AEDF2C81B662}"/>
              </a:ext>
            </a:extLst>
          </p:cNvPr>
          <p:cNvSpPr/>
          <p:nvPr/>
        </p:nvSpPr>
        <p:spPr>
          <a:xfrm>
            <a:off x="1105381" y="1549077"/>
            <a:ext cx="219920" cy="374249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52147" y="6422101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Delete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38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10052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829" y="441473"/>
            <a:ext cx="7340982" cy="6416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7684" y="1121225"/>
            <a:ext cx="5925064" cy="5081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684" y="6423369"/>
            <a:ext cx="856735" cy="21443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Enable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7684" y="725227"/>
            <a:ext cx="972481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Collections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3811" y="6423369"/>
            <a:ext cx="1213620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Save Collection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9422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Load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56173" y="0"/>
            <a:ext cx="32725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Hooks PAGE</a:t>
            </a:r>
          </a:p>
        </p:txBody>
      </p:sp>
      <p:sp>
        <p:nvSpPr>
          <p:cNvPr id="16" name="Rectangle 15">
            <a:hlinkClick r:id="rId2" action="ppaction://hlinksldjump"/>
            <a:extLst>
              <a:ext uri="{FF2B5EF4-FFF2-40B4-BE49-F238E27FC236}">
                <a16:creationId xmlns:a16="http://schemas.microsoft.com/office/drawing/2014/main" id="{D09A624B-3F29-4138-BA55-24014997F8E8}"/>
              </a:ext>
            </a:extLst>
          </p:cNvPr>
          <p:cNvSpPr/>
          <p:nvPr/>
        </p:nvSpPr>
        <p:spPr>
          <a:xfrm>
            <a:off x="1890114" y="6423368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Disable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A6391BC-54BA-4C8E-8612-B7F8A9C42D70}"/>
              </a:ext>
            </a:extLst>
          </p:cNvPr>
          <p:cNvGraphicFramePr>
            <a:graphicFrameLocks noGrp="1"/>
          </p:cNvGraphicFramePr>
          <p:nvPr/>
        </p:nvGraphicFramePr>
        <p:xfrm>
          <a:off x="868101" y="1157468"/>
          <a:ext cx="5968093" cy="1562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260">
                  <a:extLst>
                    <a:ext uri="{9D8B030D-6E8A-4147-A177-3AD203B41FA5}">
                      <a16:colId xmlns:a16="http://schemas.microsoft.com/office/drawing/2014/main" val="2785919611"/>
                    </a:ext>
                  </a:extLst>
                </a:gridCol>
                <a:gridCol w="5281833">
                  <a:extLst>
                    <a:ext uri="{9D8B030D-6E8A-4147-A177-3AD203B41FA5}">
                      <a16:colId xmlns:a16="http://schemas.microsoft.com/office/drawing/2014/main" val="3289700190"/>
                    </a:ext>
                  </a:extLst>
                </a:gridCol>
              </a:tblGrid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Hooks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4635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49282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Hook3.exe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8731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BCEB4F7-235E-40C9-9E14-D829F59BA008}"/>
              </a:ext>
            </a:extLst>
          </p:cNvPr>
          <p:cNvSpPr/>
          <p:nvPr/>
        </p:nvSpPr>
        <p:spPr>
          <a:xfrm>
            <a:off x="1118468" y="1626096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BEEE4-4620-41BE-B472-826D2F47D3EE}"/>
              </a:ext>
            </a:extLst>
          </p:cNvPr>
          <p:cNvSpPr/>
          <p:nvPr/>
        </p:nvSpPr>
        <p:spPr>
          <a:xfrm>
            <a:off x="1118468" y="1982981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2CF41F-ACEE-4138-A04A-97025C13F5C7}"/>
              </a:ext>
            </a:extLst>
          </p:cNvPr>
          <p:cNvSpPr/>
          <p:nvPr/>
        </p:nvSpPr>
        <p:spPr>
          <a:xfrm>
            <a:off x="1118468" y="2368804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18BB155-0CC6-4617-AD66-AEDF2C81B662}"/>
              </a:ext>
            </a:extLst>
          </p:cNvPr>
          <p:cNvSpPr/>
          <p:nvPr/>
        </p:nvSpPr>
        <p:spPr>
          <a:xfrm>
            <a:off x="1105381" y="1549077"/>
            <a:ext cx="219920" cy="374249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52147" y="6422101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Delete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37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64594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829" y="441473"/>
            <a:ext cx="7340982" cy="6416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7684" y="1121225"/>
            <a:ext cx="5925064" cy="5081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684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Enable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7684" y="711990"/>
            <a:ext cx="972481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Collections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3811" y="6423369"/>
            <a:ext cx="1213620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Save Collection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9422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Load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A624B-3F29-4138-BA55-24014997F8E8}"/>
              </a:ext>
            </a:extLst>
          </p:cNvPr>
          <p:cNvSpPr/>
          <p:nvPr/>
        </p:nvSpPr>
        <p:spPr>
          <a:xfrm>
            <a:off x="1890114" y="6423368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Disable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A6391BC-54BA-4C8E-8612-B7F8A9C42D70}"/>
              </a:ext>
            </a:extLst>
          </p:cNvPr>
          <p:cNvGraphicFramePr>
            <a:graphicFrameLocks noGrp="1"/>
          </p:cNvGraphicFramePr>
          <p:nvPr/>
        </p:nvGraphicFramePr>
        <p:xfrm>
          <a:off x="868101" y="1157468"/>
          <a:ext cx="5968093" cy="1562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260">
                  <a:extLst>
                    <a:ext uri="{9D8B030D-6E8A-4147-A177-3AD203B41FA5}">
                      <a16:colId xmlns:a16="http://schemas.microsoft.com/office/drawing/2014/main" val="2785919611"/>
                    </a:ext>
                  </a:extLst>
                </a:gridCol>
                <a:gridCol w="5281833">
                  <a:extLst>
                    <a:ext uri="{9D8B030D-6E8A-4147-A177-3AD203B41FA5}">
                      <a16:colId xmlns:a16="http://schemas.microsoft.com/office/drawing/2014/main" val="3289700190"/>
                    </a:ext>
                  </a:extLst>
                </a:gridCol>
              </a:tblGrid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Hooks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4635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49282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Hook3.exe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8731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BCEB4F7-235E-40C9-9E14-D829F59BA008}"/>
              </a:ext>
            </a:extLst>
          </p:cNvPr>
          <p:cNvSpPr/>
          <p:nvPr/>
        </p:nvSpPr>
        <p:spPr>
          <a:xfrm>
            <a:off x="1118468" y="1626096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BEEE4-4620-41BE-B472-826D2F47D3EE}"/>
              </a:ext>
            </a:extLst>
          </p:cNvPr>
          <p:cNvSpPr/>
          <p:nvPr/>
        </p:nvSpPr>
        <p:spPr>
          <a:xfrm>
            <a:off x="1118468" y="1982981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2CF41F-ACEE-4138-A04A-97025C13F5C7}"/>
              </a:ext>
            </a:extLst>
          </p:cNvPr>
          <p:cNvSpPr/>
          <p:nvPr/>
        </p:nvSpPr>
        <p:spPr>
          <a:xfrm>
            <a:off x="1118468" y="2368804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18BB155-0CC6-4617-AD66-AEDF2C81B662}"/>
              </a:ext>
            </a:extLst>
          </p:cNvPr>
          <p:cNvSpPr/>
          <p:nvPr/>
        </p:nvSpPr>
        <p:spPr>
          <a:xfrm>
            <a:off x="1105381" y="1549077"/>
            <a:ext cx="219920" cy="374249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52147" y="6422101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Delete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38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9"/>
    </mc:Choice>
    <mc:Fallback xmlns="">
      <p:transition spd="slow" advTm="52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417" x="2590800" y="6553200"/>
          <p14:tracePt t="1424" x="2590800" y="6515100"/>
          <p14:tracePt t="1439" x="2584450" y="6413500"/>
          <p14:tracePt t="1455" x="2565400" y="6280150"/>
          <p14:tracePt t="1472" x="2514600" y="6057900"/>
          <p14:tracePt t="1489" x="2400300" y="5505450"/>
          <p14:tracePt t="1505" x="2305050" y="5187950"/>
          <p14:tracePt t="1521" x="2235200" y="4870450"/>
          <p14:tracePt t="1538" x="2222500" y="4603750"/>
          <p14:tracePt t="1553" x="2209800" y="4368800"/>
          <p14:tracePt t="1569" x="2197100" y="4210050"/>
          <p14:tracePt t="1587" x="2171700" y="4102100"/>
          <p14:tracePt t="1603" x="2139950" y="4051300"/>
          <p14:tracePt t="1620" x="2114550" y="4013200"/>
          <p14:tracePt t="1637" x="2108200" y="4000500"/>
          <p14:tracePt t="2989" x="2101850" y="4000500"/>
          <p14:tracePt t="3004" x="2101850" y="3994150"/>
          <p14:tracePt t="3014" x="2095500" y="3994150"/>
          <p14:tracePt t="3805" x="2089150" y="3981450"/>
          <p14:tracePt t="3812" x="2076450" y="3949700"/>
          <p14:tracePt t="3821" x="2063750" y="3911600"/>
          <p14:tracePt t="3837" x="2025650" y="3829050"/>
          <p14:tracePt t="3853" x="1981200" y="3733800"/>
          <p14:tracePt t="3871" x="1924050" y="3632200"/>
          <p14:tracePt t="3887" x="1866900" y="3536950"/>
          <p14:tracePt t="3904" x="1809750" y="3460750"/>
          <p14:tracePt t="3923" x="1771650" y="3390900"/>
          <p14:tracePt t="3938" x="1758950" y="3359150"/>
          <p14:tracePt t="3954" x="1746250" y="3333750"/>
          <p14:tracePt t="3970" x="1739900" y="3308350"/>
          <p14:tracePt t="3987" x="1733550" y="3270250"/>
          <p14:tracePt t="4004" x="1720850" y="3232150"/>
          <p14:tracePt t="4020" x="1676400" y="3155950"/>
          <p14:tracePt t="4037" x="1612900" y="3079750"/>
          <p14:tracePt t="4055" x="1524000" y="2965450"/>
          <p14:tracePt t="4070" x="1460500" y="2901950"/>
          <p14:tracePt t="4087" x="1384300" y="2844800"/>
          <p14:tracePt t="4103" x="1295400" y="2781300"/>
          <p14:tracePt t="4123" x="1238250" y="2730500"/>
          <p14:tracePt t="4138" x="1206500" y="2698750"/>
          <p14:tracePt t="4154" x="1193800" y="2679700"/>
          <p14:tracePt t="4175" x="1174750" y="2641600"/>
          <p14:tracePt t="4189" x="1168400" y="2616200"/>
          <p14:tracePt t="4204" x="1155700" y="2597150"/>
          <p14:tracePt t="4222" x="1155700" y="2590800"/>
          <p14:tracePt t="4237" x="1155700" y="2584450"/>
          <p14:tracePt t="4368" x="1155700" y="2578100"/>
          <p14:tracePt t="4423" x="1155700" y="2571750"/>
          <p14:tracePt t="4486" x="1162050" y="2571750"/>
          <p14:tracePt t="4494" x="1162050" y="2565400"/>
          <p14:tracePt t="4508" x="1162050" y="2559050"/>
          <p14:tracePt t="4521" x="1168400" y="2559050"/>
          <p14:tracePt t="4550" x="1168400" y="2552700"/>
          <p14:tracePt t="4559" x="1174750" y="2552700"/>
          <p14:tracePt t="4573" x="1181100" y="2552700"/>
          <p14:tracePt t="4591" x="1187450" y="2552700"/>
          <p14:tracePt t="4644" x="1193800" y="2546350"/>
          <p14:tracePt t="4737" x="1200150" y="2546350"/>
          <p14:tracePt t="4965" x="1206500" y="2546350"/>
          <p14:tracePt t="5129" x="1206500" y="25400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98224" y="28098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896629"/>
            <a:ext cx="5925064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8199" y="601349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486" y="601349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Enter Filter(s) (Separated by commas)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6550090" y="601349"/>
            <a:ext cx="213173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6917669" y="60603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17668" y="107515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Hooks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7668" y="1453392"/>
            <a:ext cx="856735" cy="4034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Proxy Settings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392077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198" y="906713"/>
            <a:ext cx="521370" cy="23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9567" y="90255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2746" y="89662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Destination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05924" y="902559"/>
            <a:ext cx="145733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198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715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747" y="4389848"/>
            <a:ext cx="93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Packet info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7862" y="1147562"/>
            <a:ext cx="5904344" cy="250910"/>
            <a:chOff x="835433" y="1679237"/>
            <a:chExt cx="5927830" cy="250704"/>
          </a:xfrm>
        </p:grpSpPr>
        <p:sp>
          <p:nvSpPr>
            <p:cNvPr id="33" name="Rectangle 32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0960" y="1396418"/>
            <a:ext cx="5911247" cy="275030"/>
            <a:chOff x="835433" y="1679237"/>
            <a:chExt cx="5927830" cy="250704"/>
          </a:xfrm>
        </p:grpSpPr>
        <p:sp>
          <p:nvSpPr>
            <p:cNvPr id="48" name="Rectangle 4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342" y="1645217"/>
            <a:ext cx="5909863" cy="243748"/>
            <a:chOff x="835433" y="1679237"/>
            <a:chExt cx="5927830" cy="250704"/>
          </a:xfrm>
        </p:grpSpPr>
        <p:sp>
          <p:nvSpPr>
            <p:cNvPr id="54" name="Rectangle 5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0959" y="2384968"/>
            <a:ext cx="5911243" cy="250376"/>
            <a:chOff x="835433" y="1679237"/>
            <a:chExt cx="5927830" cy="250704"/>
          </a:xfrm>
        </p:grpSpPr>
        <p:sp>
          <p:nvSpPr>
            <p:cNvPr id="60" name="Rectangle 5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5435" y="1888989"/>
            <a:ext cx="5916769" cy="252836"/>
            <a:chOff x="835433" y="1679237"/>
            <a:chExt cx="5927830" cy="250704"/>
          </a:xfrm>
        </p:grpSpPr>
        <p:sp>
          <p:nvSpPr>
            <p:cNvPr id="66" name="Rectangle 6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5435" y="2137461"/>
            <a:ext cx="5916768" cy="258608"/>
            <a:chOff x="835433" y="1679237"/>
            <a:chExt cx="5927830" cy="250704"/>
          </a:xfrm>
        </p:grpSpPr>
        <p:sp>
          <p:nvSpPr>
            <p:cNvPr id="72" name="Rectangle 71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45107" y="2638309"/>
            <a:ext cx="5907094" cy="251500"/>
            <a:chOff x="835433" y="1679237"/>
            <a:chExt cx="5927830" cy="250704"/>
          </a:xfrm>
        </p:grpSpPr>
        <p:sp>
          <p:nvSpPr>
            <p:cNvPr id="78" name="Rectangle 7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42341" y="2889231"/>
            <a:ext cx="5909859" cy="248824"/>
            <a:chOff x="835433" y="1679237"/>
            <a:chExt cx="5927830" cy="250704"/>
          </a:xfrm>
        </p:grpSpPr>
        <p:sp>
          <p:nvSpPr>
            <p:cNvPr id="84" name="Rectangle 8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4051" y="3138990"/>
            <a:ext cx="5918148" cy="255204"/>
            <a:chOff x="835433" y="1679237"/>
            <a:chExt cx="5927830" cy="250704"/>
          </a:xfrm>
        </p:grpSpPr>
        <p:sp>
          <p:nvSpPr>
            <p:cNvPr id="90" name="Rectangle 8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2341" y="3385907"/>
            <a:ext cx="5909857" cy="265835"/>
            <a:chOff x="835433" y="1679237"/>
            <a:chExt cx="5927830" cy="250704"/>
          </a:xfrm>
        </p:grpSpPr>
        <p:sp>
          <p:nvSpPr>
            <p:cNvPr id="96" name="Rectangle 9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27143" y="899594"/>
            <a:ext cx="592506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EE25F5-152D-43F7-95E0-CFA6445B9E95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Graphic 101" descr="Close">
            <a:extLst>
              <a:ext uri="{FF2B5EF4-FFF2-40B4-BE49-F238E27FC236}">
                <a16:creationId xmlns:a16="http://schemas.microsoft.com/office/drawing/2014/main" id="{226DF854-3CEE-4133-B8CB-2765968FE6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03" name="Minus Sign 102">
            <a:extLst>
              <a:ext uri="{FF2B5EF4-FFF2-40B4-BE49-F238E27FC236}">
                <a16:creationId xmlns:a16="http://schemas.microsoft.com/office/drawing/2014/main" id="{86C56F94-1661-4D87-8B7C-66A568C26F60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4" name="Rectangle 1">
            <a:extLst>
              <a:ext uri="{FF2B5EF4-FFF2-40B4-BE49-F238E27FC236}">
                <a16:creationId xmlns:a16="http://schemas.microsoft.com/office/drawing/2014/main" id="{44AA9C89-CC08-45C4-962A-1CD64EAE52D0}"/>
              </a:ext>
            </a:extLst>
          </p:cNvPr>
          <p:cNvSpPr/>
          <p:nvPr/>
        </p:nvSpPr>
        <p:spPr>
          <a:xfrm>
            <a:off x="838198" y="5051188"/>
            <a:ext cx="5925065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219C8EB5-9738-461F-BEF7-D4564D5EE0D1}"/>
              </a:ext>
            </a:extLst>
          </p:cNvPr>
          <p:cNvSpPr/>
          <p:nvPr/>
        </p:nvSpPr>
        <p:spPr>
          <a:xfrm>
            <a:off x="1759337" y="4755304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Drop</a:t>
            </a:r>
          </a:p>
        </p:txBody>
      </p:sp>
      <p:sp>
        <p:nvSpPr>
          <p:cNvPr id="106" name="Rectangle 22">
            <a:extLst>
              <a:ext uri="{FF2B5EF4-FFF2-40B4-BE49-F238E27FC236}">
                <a16:creationId xmlns:a16="http://schemas.microsoft.com/office/drawing/2014/main" id="{CDD9FC76-3A74-4929-8E3C-930FC62B123D}"/>
              </a:ext>
            </a:extLst>
          </p:cNvPr>
          <p:cNvSpPr/>
          <p:nvPr/>
        </p:nvSpPr>
        <p:spPr>
          <a:xfrm>
            <a:off x="2684622" y="4754671"/>
            <a:ext cx="856735" cy="2122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Forward</a:t>
            </a:r>
          </a:p>
        </p:txBody>
      </p:sp>
      <p:sp>
        <p:nvSpPr>
          <p:cNvPr id="107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F9E187CD-8B7D-4E46-A303-84598AEA280F}"/>
              </a:ext>
            </a:extLst>
          </p:cNvPr>
          <p:cNvSpPr/>
          <p:nvPr/>
        </p:nvSpPr>
        <p:spPr>
          <a:xfrm>
            <a:off x="834051" y="4757938"/>
            <a:ext cx="856735" cy="208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Edit</a:t>
            </a:r>
          </a:p>
        </p:txBody>
      </p:sp>
      <p:sp>
        <p:nvSpPr>
          <p:cNvPr id="108" name="Oval 31">
            <a:extLst>
              <a:ext uri="{FF2B5EF4-FFF2-40B4-BE49-F238E27FC236}">
                <a16:creationId xmlns:a16="http://schemas.microsoft.com/office/drawing/2014/main" id="{B39CF401-8237-459C-89F2-D6196D84B590}"/>
              </a:ext>
            </a:extLst>
          </p:cNvPr>
          <p:cNvSpPr/>
          <p:nvPr/>
        </p:nvSpPr>
        <p:spPr>
          <a:xfrm>
            <a:off x="4195333" y="4815350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34">
            <a:extLst>
              <a:ext uri="{FF2B5EF4-FFF2-40B4-BE49-F238E27FC236}">
                <a16:creationId xmlns:a16="http://schemas.microsoft.com/office/drawing/2014/main" id="{18049DCD-4458-47E5-86B1-60881C711300}"/>
              </a:ext>
            </a:extLst>
          </p:cNvPr>
          <p:cNvSpPr/>
          <p:nvPr/>
        </p:nvSpPr>
        <p:spPr>
          <a:xfrm>
            <a:off x="5390387" y="4821161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35">
            <a:extLst>
              <a:ext uri="{FF2B5EF4-FFF2-40B4-BE49-F238E27FC236}">
                <a16:creationId xmlns:a16="http://schemas.microsoft.com/office/drawing/2014/main" id="{6D53D860-0F63-4323-8F1F-5217B7A8B4AA}"/>
              </a:ext>
            </a:extLst>
          </p:cNvPr>
          <p:cNvSpPr/>
          <p:nvPr/>
        </p:nvSpPr>
        <p:spPr>
          <a:xfrm>
            <a:off x="6062072" y="4816979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36">
            <a:extLst>
              <a:ext uri="{FF2B5EF4-FFF2-40B4-BE49-F238E27FC236}">
                <a16:creationId xmlns:a16="http://schemas.microsoft.com/office/drawing/2014/main" id="{F4402CFC-A4C0-4926-896E-F37D669AE2A0}"/>
              </a:ext>
            </a:extLst>
          </p:cNvPr>
          <p:cNvSpPr txBox="1"/>
          <p:nvPr/>
        </p:nvSpPr>
        <p:spPr>
          <a:xfrm>
            <a:off x="4291566" y="474218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Dissected</a:t>
            </a:r>
          </a:p>
        </p:txBody>
      </p:sp>
      <p:sp>
        <p:nvSpPr>
          <p:cNvPr id="112" name="TextBox 37">
            <a:extLst>
              <a:ext uri="{FF2B5EF4-FFF2-40B4-BE49-F238E27FC236}">
                <a16:creationId xmlns:a16="http://schemas.microsoft.com/office/drawing/2014/main" id="{7166FC34-59D8-4454-903B-22FA5BB59BFE}"/>
              </a:ext>
            </a:extLst>
          </p:cNvPr>
          <p:cNvSpPr txBox="1"/>
          <p:nvPr/>
        </p:nvSpPr>
        <p:spPr>
          <a:xfrm>
            <a:off x="5487396" y="4749679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Hex</a:t>
            </a:r>
          </a:p>
        </p:txBody>
      </p:sp>
      <p:sp>
        <p:nvSpPr>
          <p:cNvPr id="113" name="TextBox 38">
            <a:extLst>
              <a:ext uri="{FF2B5EF4-FFF2-40B4-BE49-F238E27FC236}">
                <a16:creationId xmlns:a16="http://schemas.microsoft.com/office/drawing/2014/main" id="{1F587617-B5F1-4047-BC28-743EA55FE6C9}"/>
              </a:ext>
            </a:extLst>
          </p:cNvPr>
          <p:cNvSpPr txBox="1"/>
          <p:nvPr/>
        </p:nvSpPr>
        <p:spPr>
          <a:xfrm>
            <a:off x="6155601" y="473711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Binary</a:t>
            </a:r>
          </a:p>
        </p:txBody>
      </p:sp>
      <p:sp>
        <p:nvSpPr>
          <p:cNvPr id="114" name="TextBox 39">
            <a:extLst>
              <a:ext uri="{FF2B5EF4-FFF2-40B4-BE49-F238E27FC236}">
                <a16:creationId xmlns:a16="http://schemas.microsoft.com/office/drawing/2014/main" id="{2EEA72E0-B883-4EF2-B628-67A90DA6BC31}"/>
              </a:ext>
            </a:extLst>
          </p:cNvPr>
          <p:cNvSpPr txBox="1"/>
          <p:nvPr/>
        </p:nvSpPr>
        <p:spPr>
          <a:xfrm>
            <a:off x="3710887" y="4735793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View:</a:t>
            </a:r>
          </a:p>
        </p:txBody>
      </p:sp>
    </p:spTree>
    <p:extLst>
      <p:ext uri="{BB962C8B-B14F-4D97-AF65-F5344CB8AC3E}">
        <p14:creationId xmlns:p14="http://schemas.microsoft.com/office/powerpoint/2010/main" val="1367899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829" y="441473"/>
            <a:ext cx="7340982" cy="6416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7684" y="1121225"/>
            <a:ext cx="5925064" cy="5081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684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Enable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7684" y="687292"/>
            <a:ext cx="972481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Collections</a:t>
            </a:r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5723811" y="6423369"/>
            <a:ext cx="1213620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Save Collection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9422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Load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56173" y="0"/>
            <a:ext cx="32725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Hooks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A624B-3F29-4138-BA55-24014997F8E8}"/>
              </a:ext>
            </a:extLst>
          </p:cNvPr>
          <p:cNvSpPr/>
          <p:nvPr/>
        </p:nvSpPr>
        <p:spPr>
          <a:xfrm>
            <a:off x="1890114" y="6423368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Disable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A6391BC-54BA-4C8E-8612-B7F8A9C42D70}"/>
              </a:ext>
            </a:extLst>
          </p:cNvPr>
          <p:cNvGraphicFramePr>
            <a:graphicFrameLocks noGrp="1"/>
          </p:cNvGraphicFramePr>
          <p:nvPr/>
        </p:nvGraphicFramePr>
        <p:xfrm>
          <a:off x="868101" y="1157468"/>
          <a:ext cx="5968093" cy="1562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260">
                  <a:extLst>
                    <a:ext uri="{9D8B030D-6E8A-4147-A177-3AD203B41FA5}">
                      <a16:colId xmlns:a16="http://schemas.microsoft.com/office/drawing/2014/main" val="2785919611"/>
                    </a:ext>
                  </a:extLst>
                </a:gridCol>
                <a:gridCol w="5281833">
                  <a:extLst>
                    <a:ext uri="{9D8B030D-6E8A-4147-A177-3AD203B41FA5}">
                      <a16:colId xmlns:a16="http://schemas.microsoft.com/office/drawing/2014/main" val="3289700190"/>
                    </a:ext>
                  </a:extLst>
                </a:gridCol>
              </a:tblGrid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Hooks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4635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49282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Hook3.exe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8731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BCEB4F7-235E-40C9-9E14-D829F59BA008}"/>
              </a:ext>
            </a:extLst>
          </p:cNvPr>
          <p:cNvSpPr/>
          <p:nvPr/>
        </p:nvSpPr>
        <p:spPr>
          <a:xfrm>
            <a:off x="1118468" y="1626096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BEEE4-4620-41BE-B472-826D2F47D3EE}"/>
              </a:ext>
            </a:extLst>
          </p:cNvPr>
          <p:cNvSpPr/>
          <p:nvPr/>
        </p:nvSpPr>
        <p:spPr>
          <a:xfrm>
            <a:off x="1118468" y="1982981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2CF41F-ACEE-4138-A04A-97025C13F5C7}"/>
              </a:ext>
            </a:extLst>
          </p:cNvPr>
          <p:cNvSpPr/>
          <p:nvPr/>
        </p:nvSpPr>
        <p:spPr>
          <a:xfrm>
            <a:off x="1118468" y="2368804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18BB155-0CC6-4617-AD66-AEDF2C81B662}"/>
              </a:ext>
            </a:extLst>
          </p:cNvPr>
          <p:cNvSpPr/>
          <p:nvPr/>
        </p:nvSpPr>
        <p:spPr>
          <a:xfrm>
            <a:off x="1105381" y="1549077"/>
            <a:ext cx="219920" cy="374249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1102527" y="2297962"/>
            <a:ext cx="222774" cy="365760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52147" y="6422101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Delete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38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16391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97559" y="194840"/>
            <a:ext cx="7844971" cy="4967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7559" y="342433"/>
            <a:ext cx="7448175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867733-46FE-422B-A04E-A864FDC04B13}"/>
              </a:ext>
            </a:extLst>
          </p:cNvPr>
          <p:cNvSpPr/>
          <p:nvPr/>
        </p:nvSpPr>
        <p:spPr>
          <a:xfrm>
            <a:off x="7645736" y="349976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31" descr="Close">
            <a:extLst>
              <a:ext uri="{FF2B5EF4-FFF2-40B4-BE49-F238E27FC236}">
                <a16:creationId xmlns:a16="http://schemas.microsoft.com/office/drawing/2014/main" id="{5DA4B162-6C7C-44D6-B2B8-5D110C9406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9727" y="379705"/>
            <a:ext cx="188811" cy="188811"/>
          </a:xfrm>
          <a:prstGeom prst="rect">
            <a:avLst/>
          </a:prstGeom>
        </p:spPr>
      </p:pic>
      <p:sp>
        <p:nvSpPr>
          <p:cNvPr id="26" name="Minus Sign 34">
            <a:extLst>
              <a:ext uri="{FF2B5EF4-FFF2-40B4-BE49-F238E27FC236}">
                <a16:creationId xmlns:a16="http://schemas.microsoft.com/office/drawing/2014/main" id="{1495A4A1-6EDD-4375-AB40-BC53CB82A68A}"/>
              </a:ext>
            </a:extLst>
          </p:cNvPr>
          <p:cNvSpPr/>
          <p:nvPr/>
        </p:nvSpPr>
        <p:spPr>
          <a:xfrm flipH="1">
            <a:off x="7338525" y="504682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13457" y="921527"/>
            <a:ext cx="6336270" cy="27871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13461" y="937680"/>
            <a:ext cx="2432331" cy="2443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Name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58219" y="933387"/>
            <a:ext cx="1272514" cy="250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Date modified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23991" y="927457"/>
            <a:ext cx="1082447" cy="250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Type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06438" y="933387"/>
            <a:ext cx="1543289" cy="250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Size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425883" y="1187175"/>
            <a:ext cx="6323843" cy="250017"/>
            <a:chOff x="835433" y="1680129"/>
            <a:chExt cx="5927830" cy="249812"/>
          </a:xfrm>
        </p:grpSpPr>
        <p:sp>
          <p:nvSpPr>
            <p:cNvPr id="33" name="Rectangle 3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 MB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Sample_Hookcollection_1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98599" y="1680129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exe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34181" y="1433613"/>
            <a:ext cx="6327972" cy="250017"/>
            <a:chOff x="835433" y="1680129"/>
            <a:chExt cx="5927830" cy="249812"/>
          </a:xfrm>
        </p:grpSpPr>
        <p:sp>
          <p:nvSpPr>
            <p:cNvPr id="38" name="Rectangle 37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52 MB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Sample_Hookcollection_2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8599" y="1680129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exe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34181" y="1669428"/>
            <a:ext cx="6339384" cy="250018"/>
            <a:chOff x="835433" y="1680128"/>
            <a:chExt cx="5927830" cy="249813"/>
          </a:xfrm>
        </p:grpSpPr>
        <p:sp>
          <p:nvSpPr>
            <p:cNvPr id="43" name="Rectangle 4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26 MB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Sample_Hookcollection_3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98599" y="1680128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exe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411470" y="921527"/>
            <a:ext cx="864556" cy="27871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82821" y="3868995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6965" y="3838280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/>
              <a:t>File name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3278" y="4115216"/>
            <a:ext cx="864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/>
              <a:t>Save as Type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77841" y="4138366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exe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9768" y="921528"/>
            <a:ext cx="856258" cy="2639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</a:rPr>
              <a:t>Home Directory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24656" y="4127536"/>
            <a:ext cx="351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3C3C3C"/>
                </a:solidFill>
                <a:latin typeface="arial unicode ms"/>
              </a:rPr>
              <a:t>▼</a:t>
            </a:r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5840268" y="4572481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39405" y="4569049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8"/>
    </mc:Choice>
    <mc:Fallback xmlns="">
      <p:transition spd="slow" advTm="66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994" x="6737350" y="6540500"/>
          <p14:tracePt t="1001" x="6692900" y="6515100"/>
          <p14:tracePt t="1009" x="6629400" y="6483350"/>
          <p14:tracePt t="1025" x="6521450" y="6419850"/>
          <p14:tracePt t="1041" x="6432550" y="6369050"/>
          <p14:tracePt t="1057" x="6311900" y="6305550"/>
          <p14:tracePt t="1073" x="6178550" y="6229350"/>
          <p14:tracePt t="1091" x="6076950" y="6159500"/>
          <p14:tracePt t="1107" x="5994400" y="6102350"/>
          <p14:tracePt t="1112" x="5969000" y="6076950"/>
          <p14:tracePt t="1124" x="5943600" y="6057900"/>
          <p14:tracePt t="1144" x="5854700" y="5949950"/>
          <p14:tracePt t="1157" x="5784850" y="5861050"/>
          <p14:tracePt t="1174" x="5721350" y="5778500"/>
          <p14:tracePt t="1190" x="5670550" y="5702300"/>
          <p14:tracePt t="1207" x="5632450" y="5638800"/>
          <p14:tracePt t="1223" x="5613400" y="5588000"/>
          <p14:tracePt t="1241" x="5594350" y="5524500"/>
          <p14:tracePt t="1257" x="5568950" y="5448300"/>
          <p14:tracePt t="1274" x="5543550" y="5359400"/>
          <p14:tracePt t="1293" x="5511800" y="5238750"/>
          <p14:tracePt t="1307" x="5505450" y="5194300"/>
          <p14:tracePt t="1323" x="5505450" y="5162550"/>
          <p14:tracePt t="1340" x="5518150" y="5118100"/>
          <p14:tracePt t="1357" x="5537200" y="5073650"/>
          <p14:tracePt t="1373" x="5588000" y="4997450"/>
          <p14:tracePt t="1390" x="5638800" y="4927600"/>
          <p14:tracePt t="1406" x="5695950" y="4870450"/>
          <p14:tracePt t="1424" x="5791200" y="4813300"/>
          <p14:tracePt t="1440" x="5873750" y="4762500"/>
          <p14:tracePt t="1458" x="5962650" y="4699000"/>
          <p14:tracePt t="1473" x="6038850" y="4597400"/>
          <p14:tracePt t="1490" x="6076950" y="4483100"/>
          <p14:tracePt t="1506" x="6115050" y="4368800"/>
          <p14:tracePt t="1523" x="6146800" y="4254500"/>
          <p14:tracePt t="1539" x="6153150" y="4165600"/>
          <p14:tracePt t="1559" x="6153150" y="4051300"/>
          <p14:tracePt t="1575" x="6153150" y="3987800"/>
          <p14:tracePt t="1592" x="6146800" y="3930650"/>
          <p14:tracePt t="1608" x="6127750" y="3867150"/>
          <p14:tracePt t="1625" x="6115050" y="3822700"/>
          <p14:tracePt t="1641" x="6096000" y="3778250"/>
          <p14:tracePt t="1658" x="6070600" y="3733800"/>
          <p14:tracePt t="1676" x="6013450" y="3644900"/>
          <p14:tracePt t="1692" x="5988050" y="3594100"/>
          <p14:tracePt t="1708" x="5962650" y="3575050"/>
          <p14:tracePt t="1726" x="5949950" y="3556000"/>
          <p14:tracePt t="1742" x="5943600" y="3543300"/>
          <p14:tracePt t="1758" x="5930900" y="3530600"/>
          <p14:tracePt t="1774" x="5911850" y="3524250"/>
          <p14:tracePt t="1791" x="5899150" y="3517900"/>
          <p14:tracePt t="1807" x="5886450" y="3505200"/>
          <p14:tracePt t="1825" x="5816600" y="3498850"/>
          <p14:tracePt t="1844" x="5753100" y="3498850"/>
          <p14:tracePt t="1858" x="5708650" y="3498850"/>
          <p14:tracePt t="1874" x="5676900" y="3498850"/>
          <p14:tracePt t="1891" x="5626100" y="3498850"/>
          <p14:tracePt t="1908" x="5556250" y="3498850"/>
          <p14:tracePt t="1923" x="5480050" y="3498850"/>
          <p14:tracePt t="1941" x="5429250" y="3498850"/>
          <p14:tracePt t="1958" x="5321300" y="3498850"/>
          <p14:tracePt t="1977" x="5245100" y="3498850"/>
          <p14:tracePt t="1991" x="5162550" y="3498850"/>
          <p14:tracePt t="2007" x="5111750" y="3498850"/>
          <p14:tracePt t="2031" x="5035550" y="3498850"/>
          <p14:tracePt t="2042" x="5003800" y="3498850"/>
          <p14:tracePt t="2062" x="4940300" y="3505200"/>
          <p14:tracePt t="2079" x="4921250" y="3511550"/>
          <p14:tracePt t="2091" x="4908550" y="3524250"/>
          <p14:tracePt t="2107" x="4883150" y="3530600"/>
          <p14:tracePt t="2126" x="4845050" y="3549650"/>
          <p14:tracePt t="2131" x="4826000" y="3556000"/>
          <p14:tracePt t="2141" x="4794250" y="3568700"/>
          <p14:tracePt t="2157" x="4737100" y="3594100"/>
          <p14:tracePt t="2174" x="4686300" y="3613150"/>
          <p14:tracePt t="2190" x="4648200" y="3638550"/>
          <p14:tracePt t="2208" x="4552950" y="3695700"/>
          <p14:tracePt t="2224" x="4495800" y="3727450"/>
          <p14:tracePt t="2241" x="4445000" y="3759200"/>
          <p14:tracePt t="2257" x="4413250" y="3778250"/>
          <p14:tracePt t="2276" x="4362450" y="3797300"/>
          <p14:tracePt t="2290" x="4305300" y="3829050"/>
          <p14:tracePt t="2307" x="4254500" y="3848100"/>
          <p14:tracePt t="2324" x="4216400" y="3873500"/>
          <p14:tracePt t="2340" x="4159250" y="3905250"/>
          <p14:tracePt t="2359" x="4070350" y="3962400"/>
          <p14:tracePt t="2374" x="3994150" y="3994150"/>
          <p14:tracePt t="2392" x="3930650" y="4019550"/>
          <p14:tracePt t="2407" x="3854450" y="4044950"/>
          <p14:tracePt t="2425" x="3797300" y="4057650"/>
          <p14:tracePt t="2441" x="3740150" y="4064000"/>
          <p14:tracePt t="2457" x="3683000" y="4070350"/>
          <p14:tracePt t="2474" x="3556000" y="4070350"/>
          <p14:tracePt t="2491" x="3441700" y="4070350"/>
          <p14:tracePt t="2512" x="3289300" y="4070350"/>
          <p14:tracePt t="2523" x="3117850" y="4051300"/>
          <p14:tracePt t="2545" x="2813050" y="3987800"/>
          <p14:tracePt t="2559" x="2724150" y="3968750"/>
          <p14:tracePt t="2574" x="2552700" y="3924300"/>
          <p14:tracePt t="2591" x="2438400" y="3860800"/>
          <p14:tracePt t="2608" x="2260600" y="3740150"/>
          <p14:tracePt t="2624" x="2114550" y="3638550"/>
          <p14:tracePt t="2642" x="1955800" y="3524250"/>
          <p14:tracePt t="2657" x="1816100" y="3409950"/>
          <p14:tracePt t="2674" x="1708150" y="3289300"/>
          <p14:tracePt t="2690" x="1625600" y="3162300"/>
          <p14:tracePt t="2707" x="1587500" y="3041650"/>
          <p14:tracePt t="2723" x="1581150" y="2921000"/>
          <p14:tracePt t="2740" x="1581150" y="2800350"/>
          <p14:tracePt t="2758" x="1581150" y="2717800"/>
          <p14:tracePt t="2773" x="1612900" y="2654300"/>
          <p14:tracePt t="2790" x="1676400" y="2622550"/>
          <p14:tracePt t="2807" x="1790700" y="2584450"/>
          <p14:tracePt t="2824" x="1936750" y="2552700"/>
          <p14:tracePt t="2840" x="2051050" y="2540000"/>
          <p14:tracePt t="2857" x="2114550" y="2533650"/>
          <p14:tracePt t="2874" x="2146300" y="2527300"/>
          <p14:tracePt t="2891" x="2178050" y="2520950"/>
          <p14:tracePt t="2907" x="2216150" y="2520950"/>
          <p14:tracePt t="2924" x="2286000" y="2520950"/>
          <p14:tracePt t="2943" x="2432050" y="2514600"/>
          <p14:tracePt t="2966" x="2717800" y="2489200"/>
          <p14:tracePt t="2981" x="2940050" y="2482850"/>
          <p14:tracePt t="2993" x="3130550" y="2482850"/>
          <p14:tracePt t="3007" x="3219450" y="2482850"/>
          <p14:tracePt t="3024" x="3498850" y="2482850"/>
          <p14:tracePt t="3041" x="3708400" y="2482850"/>
          <p14:tracePt t="3058" x="3879850" y="2476500"/>
          <p14:tracePt t="3073" x="3987800" y="2457450"/>
          <p14:tracePt t="3090" x="4032250" y="2451100"/>
          <p14:tracePt t="3107" x="4044950" y="2444750"/>
          <p14:tracePt t="3112" x="4044950" y="2438400"/>
          <p14:tracePt t="3126" x="4051300" y="2438400"/>
          <p14:tracePt t="3144" x="4057650" y="2425700"/>
          <p14:tracePt t="3158" x="4057650" y="2406650"/>
          <p14:tracePt t="3174" x="4064000" y="2368550"/>
          <p14:tracePt t="3190" x="4064000" y="2324100"/>
          <p14:tracePt t="3208" x="4064000" y="2273300"/>
          <p14:tracePt t="3223" x="4044950" y="2197100"/>
          <p14:tracePt t="3240" x="4019550" y="2146300"/>
          <p14:tracePt t="3257" x="3994150" y="2114550"/>
          <p14:tracePt t="3273" x="3968750" y="2070100"/>
          <p14:tracePt t="3293" x="3917950" y="1993900"/>
          <p14:tracePt t="3306" x="3873500" y="1936750"/>
          <p14:tracePt t="3323" x="3816350" y="1873250"/>
          <p14:tracePt t="3341" x="3746500" y="1816100"/>
          <p14:tracePt t="3357" x="3663950" y="1758950"/>
          <p14:tracePt t="3377" x="3486150" y="1682750"/>
          <p14:tracePt t="3391" x="3422650" y="1663700"/>
          <p14:tracePt t="3407" x="3289300" y="1631950"/>
          <p14:tracePt t="3427" x="3105150" y="1600200"/>
          <p14:tracePt t="3442" x="2997200" y="1600200"/>
          <p14:tracePt t="3457" x="2914650" y="1606550"/>
          <p14:tracePt t="3475" x="2825750" y="1631950"/>
          <p14:tracePt t="3492" x="2768600" y="1670050"/>
          <p14:tracePt t="3509" x="2749550" y="1689100"/>
          <p14:tracePt t="3523" x="2736850" y="1714500"/>
          <p14:tracePt t="3544" x="2711450" y="1771650"/>
          <p14:tracePt t="3559" x="2660650" y="1860550"/>
          <p14:tracePt t="3574" x="2628900" y="1968500"/>
          <p14:tracePt t="3590" x="2616200" y="2089150"/>
          <p14:tracePt t="3607" x="2628900" y="2209800"/>
          <p14:tracePt t="3613" x="2660650" y="2273300"/>
          <p14:tracePt t="3626" x="2686050" y="2330450"/>
          <p14:tracePt t="3642" x="2774950" y="2470150"/>
          <p14:tracePt t="3658" x="2851150" y="2578100"/>
          <p14:tracePt t="3675" x="2952750" y="2717800"/>
          <p14:tracePt t="3696" x="3048000" y="2800350"/>
          <p14:tracePt t="3709" x="3168650" y="2882900"/>
          <p14:tracePt t="3723" x="3308350" y="2952750"/>
          <p14:tracePt t="3740" x="3486150" y="3022600"/>
          <p14:tracePt t="3758" x="3708400" y="3105150"/>
          <p14:tracePt t="3773" x="3937000" y="3181350"/>
          <p14:tracePt t="3791" x="4159250" y="3244850"/>
          <p14:tracePt t="3814" x="4406900" y="3314700"/>
          <p14:tracePt t="3826" x="4483100" y="3333750"/>
          <p14:tracePt t="3841" x="4756150" y="3384550"/>
          <p14:tracePt t="3857" x="4933950" y="3422650"/>
          <p14:tracePt t="3875" x="5118100" y="3467100"/>
          <p14:tracePt t="3891" x="5226050" y="3486150"/>
          <p14:tracePt t="3907" x="5276850" y="3492500"/>
          <p14:tracePt t="3923" x="5314950" y="3498850"/>
          <p14:tracePt t="3941" x="5340350" y="3498850"/>
          <p14:tracePt t="3957" x="5384800" y="3517900"/>
          <p14:tracePt t="3974" x="5448300" y="3549650"/>
          <p14:tracePt t="3990" x="5562600" y="3613150"/>
          <p14:tracePt t="4007" x="5670550" y="3708400"/>
          <p14:tracePt t="4024" x="5759450" y="3810000"/>
          <p14:tracePt t="4042" x="5848350" y="3937000"/>
          <p14:tracePt t="4057" x="5949950" y="4038600"/>
          <p14:tracePt t="4074" x="6051550" y="4140200"/>
          <p14:tracePt t="4091" x="6197600" y="4260850"/>
          <p14:tracePt t="4107" x="6280150" y="4349750"/>
          <p14:tracePt t="4124" x="6337300" y="4457700"/>
          <p14:tracePt t="4145" x="6381750" y="4597400"/>
          <p14:tracePt t="4157" x="6394450" y="4635500"/>
          <p14:tracePt t="4174" x="6419850" y="4686300"/>
          <p14:tracePt t="4191" x="6438900" y="4705350"/>
          <p14:tracePt t="4207" x="6451600" y="4718050"/>
          <p14:tracePt t="4242" x="6451600" y="4724400"/>
          <p14:tracePt t="4257" x="6438900" y="4743450"/>
          <p14:tracePt t="4272" x="6419850" y="4787900"/>
          <p14:tracePt t="4289" x="6400800" y="4813300"/>
          <p14:tracePt t="4306" x="6400800" y="4819650"/>
          <p14:tracePt t="4324" x="6388100" y="4819650"/>
          <p14:tracePt t="4343" x="6375400" y="4826000"/>
          <p14:tracePt t="4359" x="6356350" y="4832350"/>
          <p14:tracePt t="4374" x="6350000" y="4832350"/>
          <p14:tracePt t="4391" x="6343650" y="4832350"/>
          <p14:tracePt t="4423" x="6337300" y="4832350"/>
          <p14:tracePt t="4440" x="6330950" y="4832350"/>
          <p14:tracePt t="4468" x="6324600" y="4832350"/>
          <p14:tracePt t="4498" x="6318250" y="4832350"/>
          <p14:tracePt t="4508" x="6311900" y="4832350"/>
          <p14:tracePt t="4515" x="6305550" y="4832350"/>
          <p14:tracePt t="4524" x="6299200" y="4832350"/>
          <p14:tracePt t="4540" x="6292850" y="4832350"/>
          <p14:tracePt t="4557" x="6286500" y="4826000"/>
          <p14:tracePt t="4590" x="6286500" y="4813300"/>
          <p14:tracePt t="4608" x="6292850" y="4806950"/>
          <p14:tracePt t="4624" x="6305550" y="4806950"/>
          <p14:tracePt t="4641" x="6318250" y="4806950"/>
          <p14:tracePt t="4656" x="6343650" y="4800600"/>
          <p14:tracePt t="4674" x="6356350" y="4794250"/>
          <p14:tracePt t="4757" x="6362700" y="4794250"/>
          <p14:tracePt t="4765" x="6369050" y="4794250"/>
          <p14:tracePt t="4779" x="6381750" y="4794250"/>
          <p14:tracePt t="4790" x="6407150" y="4794250"/>
          <p14:tracePt t="4807" x="6413500" y="4794250"/>
          <p14:tracePt t="4825" x="6419850" y="4794250"/>
          <p14:tracePt t="4840" x="6432550" y="4794250"/>
          <p14:tracePt t="4857" x="6438900" y="4787900"/>
          <p14:tracePt t="4874" x="6445250" y="4781550"/>
          <p14:tracePt t="4891" x="6451600" y="4775200"/>
          <p14:tracePt t="4910" x="6464300" y="4775200"/>
          <p14:tracePt t="4924" x="6464300" y="4768850"/>
          <p14:tracePt t="4985" x="6464300" y="4762500"/>
          <p14:tracePt t="5001" x="6470650" y="4756150"/>
          <p14:tracePt t="5135" x="6470650" y="4749800"/>
          <p14:tracePt t="5150" x="6477000" y="4749800"/>
          <p14:tracePt t="5221" x="6477000" y="4743450"/>
          <p14:tracePt t="5267" x="6483350" y="4737100"/>
          <p14:tracePt t="5316" x="6489700" y="4737100"/>
          <p14:tracePt t="5324" x="6496050" y="4730750"/>
          <p14:tracePt t="5331" x="6502400" y="4730750"/>
          <p14:tracePt t="5352" x="6515100" y="4724400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829" y="441473"/>
            <a:ext cx="7340982" cy="6416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7684" y="1121225"/>
            <a:ext cx="5925064" cy="5081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684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Enable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9060" y="719735"/>
            <a:ext cx="972481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Collections</a:t>
            </a:r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5723811" y="6423369"/>
            <a:ext cx="1213620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Save Collection</a:t>
            </a: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799422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Load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56173" y="0"/>
            <a:ext cx="32725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Hooks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A624B-3F29-4138-BA55-24014997F8E8}"/>
              </a:ext>
            </a:extLst>
          </p:cNvPr>
          <p:cNvSpPr/>
          <p:nvPr/>
        </p:nvSpPr>
        <p:spPr>
          <a:xfrm>
            <a:off x="1890114" y="6423368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Disable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A6391BC-54BA-4C8E-8612-B7F8A9C42D70}"/>
              </a:ext>
            </a:extLst>
          </p:cNvPr>
          <p:cNvGraphicFramePr>
            <a:graphicFrameLocks noGrp="1"/>
          </p:cNvGraphicFramePr>
          <p:nvPr/>
        </p:nvGraphicFramePr>
        <p:xfrm>
          <a:off x="868101" y="1157468"/>
          <a:ext cx="5968093" cy="1562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260">
                  <a:extLst>
                    <a:ext uri="{9D8B030D-6E8A-4147-A177-3AD203B41FA5}">
                      <a16:colId xmlns:a16="http://schemas.microsoft.com/office/drawing/2014/main" val="2785919611"/>
                    </a:ext>
                  </a:extLst>
                </a:gridCol>
                <a:gridCol w="5281833">
                  <a:extLst>
                    <a:ext uri="{9D8B030D-6E8A-4147-A177-3AD203B41FA5}">
                      <a16:colId xmlns:a16="http://schemas.microsoft.com/office/drawing/2014/main" val="3289700190"/>
                    </a:ext>
                  </a:extLst>
                </a:gridCol>
              </a:tblGrid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Hooks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4635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49282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Hook3.exe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8731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BCEB4F7-235E-40C9-9E14-D829F59BA008}"/>
              </a:ext>
            </a:extLst>
          </p:cNvPr>
          <p:cNvSpPr/>
          <p:nvPr/>
        </p:nvSpPr>
        <p:spPr>
          <a:xfrm>
            <a:off x="1118468" y="1626096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BEEE4-4620-41BE-B472-826D2F47D3EE}"/>
              </a:ext>
            </a:extLst>
          </p:cNvPr>
          <p:cNvSpPr/>
          <p:nvPr/>
        </p:nvSpPr>
        <p:spPr>
          <a:xfrm>
            <a:off x="1118468" y="1982981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2CF41F-ACEE-4138-A04A-97025C13F5C7}"/>
              </a:ext>
            </a:extLst>
          </p:cNvPr>
          <p:cNvSpPr/>
          <p:nvPr/>
        </p:nvSpPr>
        <p:spPr>
          <a:xfrm>
            <a:off x="1118468" y="2368804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18BB155-0CC6-4617-AD66-AEDF2C81B662}"/>
              </a:ext>
            </a:extLst>
          </p:cNvPr>
          <p:cNvSpPr/>
          <p:nvPr/>
        </p:nvSpPr>
        <p:spPr>
          <a:xfrm>
            <a:off x="1105381" y="1549077"/>
            <a:ext cx="219920" cy="374249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1102527" y="2297962"/>
            <a:ext cx="222774" cy="365760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52147" y="6422101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Delete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47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07825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829" y="441474"/>
            <a:ext cx="7340982" cy="64165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7684" y="1121225"/>
            <a:ext cx="5925064" cy="5081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684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Enable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7684" y="640317"/>
            <a:ext cx="972481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Collections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3811" y="6423369"/>
            <a:ext cx="1213620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Save Collection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9422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Load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56173" y="0"/>
            <a:ext cx="32725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Hooks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A624B-3F29-4138-BA55-24014997F8E8}"/>
              </a:ext>
            </a:extLst>
          </p:cNvPr>
          <p:cNvSpPr/>
          <p:nvPr/>
        </p:nvSpPr>
        <p:spPr>
          <a:xfrm>
            <a:off x="1890114" y="6423368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Disable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A6391BC-54BA-4C8E-8612-B7F8A9C42D70}"/>
              </a:ext>
            </a:extLst>
          </p:cNvPr>
          <p:cNvGraphicFramePr>
            <a:graphicFrameLocks noGrp="1"/>
          </p:cNvGraphicFramePr>
          <p:nvPr/>
        </p:nvGraphicFramePr>
        <p:xfrm>
          <a:off x="868101" y="1157468"/>
          <a:ext cx="5968093" cy="1562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260">
                  <a:extLst>
                    <a:ext uri="{9D8B030D-6E8A-4147-A177-3AD203B41FA5}">
                      <a16:colId xmlns:a16="http://schemas.microsoft.com/office/drawing/2014/main" val="2785919611"/>
                    </a:ext>
                  </a:extLst>
                </a:gridCol>
                <a:gridCol w="5281833">
                  <a:extLst>
                    <a:ext uri="{9D8B030D-6E8A-4147-A177-3AD203B41FA5}">
                      <a16:colId xmlns:a16="http://schemas.microsoft.com/office/drawing/2014/main" val="3289700190"/>
                    </a:ext>
                  </a:extLst>
                </a:gridCol>
              </a:tblGrid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Hooks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4635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29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49282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Hook3.exe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8731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BCEB4F7-235E-40C9-9E14-D829F59BA008}"/>
              </a:ext>
            </a:extLst>
          </p:cNvPr>
          <p:cNvSpPr/>
          <p:nvPr/>
        </p:nvSpPr>
        <p:spPr>
          <a:xfrm>
            <a:off x="1118468" y="1626096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BEEE4-4620-41BE-B472-826D2F47D3EE}"/>
              </a:ext>
            </a:extLst>
          </p:cNvPr>
          <p:cNvSpPr/>
          <p:nvPr/>
        </p:nvSpPr>
        <p:spPr>
          <a:xfrm>
            <a:off x="1118468" y="1982981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4" name="Rectangle 23">
            <a:hlinkClick r:id="rId2" action="ppaction://hlinksldjump"/>
            <a:extLst>
              <a:ext uri="{FF2B5EF4-FFF2-40B4-BE49-F238E27FC236}">
                <a16:creationId xmlns:a16="http://schemas.microsoft.com/office/drawing/2014/main" id="{842CF41F-ACEE-4138-A04A-97025C13F5C7}"/>
              </a:ext>
            </a:extLst>
          </p:cNvPr>
          <p:cNvSpPr/>
          <p:nvPr/>
        </p:nvSpPr>
        <p:spPr>
          <a:xfrm>
            <a:off x="1118468" y="2368804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18BB155-0CC6-4617-AD66-AEDF2C81B662}"/>
              </a:ext>
            </a:extLst>
          </p:cNvPr>
          <p:cNvSpPr/>
          <p:nvPr/>
        </p:nvSpPr>
        <p:spPr>
          <a:xfrm>
            <a:off x="1105381" y="1549077"/>
            <a:ext cx="219920" cy="374249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3852147" y="6422101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Delete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37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92491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829" y="441473"/>
            <a:ext cx="7340982" cy="6416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7684" y="1121225"/>
            <a:ext cx="5925064" cy="5081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684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Enable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2921" y="754950"/>
            <a:ext cx="972481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Collections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3811" y="6423369"/>
            <a:ext cx="1213620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Save Collection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9422" y="6423369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Load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A624B-3F29-4138-BA55-24014997F8E8}"/>
              </a:ext>
            </a:extLst>
          </p:cNvPr>
          <p:cNvSpPr/>
          <p:nvPr/>
        </p:nvSpPr>
        <p:spPr>
          <a:xfrm>
            <a:off x="1890114" y="6423368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Disable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A6391BC-54BA-4C8E-8612-B7F8A9C42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76447"/>
              </p:ext>
            </p:extLst>
          </p:nvPr>
        </p:nvGraphicFramePr>
        <p:xfrm>
          <a:off x="868101" y="1157468"/>
          <a:ext cx="5968093" cy="1171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260">
                  <a:extLst>
                    <a:ext uri="{9D8B030D-6E8A-4147-A177-3AD203B41FA5}">
                      <a16:colId xmlns:a16="http://schemas.microsoft.com/office/drawing/2014/main" val="2785919611"/>
                    </a:ext>
                  </a:extLst>
                </a:gridCol>
                <a:gridCol w="5281833">
                  <a:extLst>
                    <a:ext uri="{9D8B030D-6E8A-4147-A177-3AD203B41FA5}">
                      <a16:colId xmlns:a16="http://schemas.microsoft.com/office/drawing/2014/main" val="3289700190"/>
                    </a:ext>
                  </a:extLst>
                </a:gridCol>
              </a:tblGrid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Hooks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46359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49282"/>
                  </a:ext>
                </a:extLst>
              </a:tr>
              <a:tr h="390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Hook3.exe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8731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BCEB4F7-235E-40C9-9E14-D829F59BA008}"/>
              </a:ext>
            </a:extLst>
          </p:cNvPr>
          <p:cNvSpPr/>
          <p:nvPr/>
        </p:nvSpPr>
        <p:spPr>
          <a:xfrm>
            <a:off x="1118468" y="1626096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BEEE4-4620-41BE-B472-826D2F47D3EE}"/>
              </a:ext>
            </a:extLst>
          </p:cNvPr>
          <p:cNvSpPr/>
          <p:nvPr/>
        </p:nvSpPr>
        <p:spPr>
          <a:xfrm>
            <a:off x="1118468" y="1982981"/>
            <a:ext cx="181545" cy="2240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147" y="6422101"/>
            <a:ext cx="856735" cy="2144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Delete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5C5FE1-CC40-4400-8846-AF0A2941D186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113" descr="Close">
            <a:extLst>
              <a:ext uri="{FF2B5EF4-FFF2-40B4-BE49-F238E27FC236}">
                <a16:creationId xmlns:a16="http://schemas.microsoft.com/office/drawing/2014/main" id="{EDAC806B-28A8-4DA8-8F78-A75F4F0C4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37" name="Minus Sign 114">
            <a:extLst>
              <a:ext uri="{FF2B5EF4-FFF2-40B4-BE49-F238E27FC236}">
                <a16:creationId xmlns:a16="http://schemas.microsoft.com/office/drawing/2014/main" id="{EFAD7C17-4416-4FB1-B785-0D0FECBAFAC8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7"/>
    </mc:Choice>
    <mc:Fallback xmlns="">
      <p:transition spd="slow" advTm="73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188" x="4572000" y="6508750"/>
          <p14:tracePt t="1202" x="4559300" y="6470650"/>
          <p14:tracePt t="1211" x="4540250" y="6394450"/>
          <p14:tracePt t="1224" x="4457700" y="6165850"/>
          <p14:tracePt t="1238" x="4343400" y="5835650"/>
          <p14:tracePt t="1254" x="4229100" y="5486400"/>
          <p14:tracePt t="1272" x="4165600" y="5181600"/>
          <p14:tracePt t="1287" x="4140200" y="4991100"/>
          <p14:tracePt t="1304" x="4140200" y="4819650"/>
          <p14:tracePt t="1321" x="4140200" y="4679950"/>
          <p14:tracePt t="1339" x="4140200" y="4521200"/>
          <p14:tracePt t="1357" x="4140200" y="4470400"/>
          <p14:tracePt t="1371" x="4140200" y="4464050"/>
          <p14:tracePt t="1824" x="4127500" y="4457700"/>
          <p14:tracePt t="1837" x="4114800" y="4457700"/>
          <p14:tracePt t="1843" x="4095750" y="4445000"/>
          <p14:tracePt t="1856" x="4064000" y="4438650"/>
          <p14:tracePt t="1874" x="4051300" y="4425950"/>
          <p14:tracePt t="1903" x="4051300" y="4419600"/>
          <p14:tracePt t="1910" x="4064000" y="4419600"/>
          <p14:tracePt t="1924" x="4076700" y="4419600"/>
          <p14:tracePt t="1937" x="4095750" y="4413250"/>
          <p14:tracePt t="1953" x="4114800" y="4406900"/>
          <p14:tracePt t="1970" x="4121150" y="4406900"/>
          <p14:tracePt t="1987" x="4121150" y="4400550"/>
          <p14:tracePt t="2009" x="4127500" y="4400550"/>
          <p14:tracePt t="2025" x="4127500" y="4394200"/>
          <p14:tracePt t="2038" x="4127500" y="4375150"/>
          <p14:tracePt t="2052" x="4140200" y="4362450"/>
          <p14:tracePt t="2069" x="4140200" y="4349750"/>
          <p14:tracePt t="2087" x="4140200" y="4343400"/>
          <p14:tracePt t="2119" x="4133850" y="4343400"/>
          <p14:tracePt t="2136" x="4133850" y="4337050"/>
          <p14:tracePt t="2153" x="4127500" y="4324350"/>
          <p14:tracePt t="2170" x="4121150" y="4305300"/>
          <p14:tracePt t="2194" x="4102100" y="4267200"/>
          <p14:tracePt t="2227" x="4089400" y="4254500"/>
          <p14:tracePt t="2253" x="4089400" y="4248150"/>
          <p14:tracePt t="4640" x="4013200" y="4229100"/>
          <p14:tracePt t="4654" x="3822700" y="4171950"/>
          <p14:tracePt t="4669" x="3752850" y="4140200"/>
          <p14:tracePt t="4687" x="3581400" y="4076700"/>
          <p14:tracePt t="4706" x="3441700" y="4025900"/>
          <p14:tracePt t="4721" x="3238500" y="3937000"/>
          <p14:tracePt t="4736" x="3009900" y="3810000"/>
          <p14:tracePt t="4753" x="2762250" y="3632200"/>
          <p14:tracePt t="4770" x="2482850" y="3384550"/>
          <p14:tracePt t="4786" x="2127250" y="3086100"/>
          <p14:tracePt t="4806" x="1752600" y="2679700"/>
          <p14:tracePt t="4820" x="1612900" y="2520950"/>
          <p14:tracePt t="4838" x="1530350" y="2425700"/>
          <p14:tracePt t="4854" x="1473200" y="2362200"/>
          <p14:tracePt t="4873" x="1441450" y="2311400"/>
          <p14:tracePt t="4879" x="1422400" y="2292350"/>
          <p14:tracePt t="4888" x="1403350" y="2254250"/>
          <p14:tracePt t="4903" x="1352550" y="2184400"/>
          <p14:tracePt t="4920" x="1289050" y="2101850"/>
          <p14:tracePt t="4937" x="1219200" y="2012950"/>
          <p14:tracePt t="4953" x="1123950" y="1866900"/>
          <p14:tracePt t="4970" x="1079500" y="1784350"/>
          <p14:tracePt t="4987" x="1041400" y="1708150"/>
          <p14:tracePt t="5002" x="996950" y="1619250"/>
          <p14:tracePt t="5019" x="939800" y="1524000"/>
          <p14:tracePt t="5036" x="889000" y="1416050"/>
          <p14:tracePt t="5053" x="857250" y="1333500"/>
          <p14:tracePt t="5054" x="857250" y="1282700"/>
          <p14:tracePt t="5069" x="857250" y="1238250"/>
          <p14:tracePt t="5086" x="869950" y="1117600"/>
          <p14:tracePt t="5103" x="869950" y="1041400"/>
          <p14:tracePt t="5121" x="876300" y="977900"/>
          <p14:tracePt t="5136" x="882650" y="908050"/>
          <p14:tracePt t="5155" x="882650" y="850900"/>
          <p14:tracePt t="5169" x="882650" y="806450"/>
          <p14:tracePt t="5186" x="882650" y="768350"/>
          <p14:tracePt t="5202" x="882650" y="704850"/>
          <p14:tracePt t="5219" x="889000" y="635000"/>
          <p14:tracePt t="5237" x="895350" y="565150"/>
          <p14:tracePt t="5253" x="901700" y="520700"/>
          <p14:tracePt t="5271" x="914400" y="457200"/>
          <p14:tracePt t="5286" x="920750" y="406400"/>
          <p14:tracePt t="5303" x="927100" y="374650"/>
          <p14:tracePt t="5319" x="927100" y="355600"/>
          <p14:tracePt t="5338" x="927100" y="311150"/>
          <p14:tracePt t="5354" x="927100" y="285750"/>
          <p14:tracePt t="5372" x="927100" y="273050"/>
          <p14:tracePt t="6901" x="1009650" y="38100"/>
          <p14:tracePt t="7133" x="1009650" y="44450"/>
          <p14:tracePt t="7142" x="1016000" y="44450"/>
          <p14:tracePt t="7153" x="1016000" y="57150"/>
          <p14:tracePt t="7170" x="1016000" y="82550"/>
          <p14:tracePt t="7186" x="1022350" y="114300"/>
          <p14:tracePt t="7203" x="1028700" y="139700"/>
          <p14:tracePt t="7221" x="1028700" y="190500"/>
          <p14:tracePt t="7236" x="1028700" y="222250"/>
          <p14:tracePt t="7254" x="1035050" y="260350"/>
          <p14:tracePt t="7269" x="1041400" y="298450"/>
          <p14:tracePt t="7286" x="1047750" y="342900"/>
          <p14:tracePt t="7303" x="1060450" y="393700"/>
          <p14:tracePt t="7320" x="1060450" y="419100"/>
          <p14:tracePt t="7337" x="1073150" y="463550"/>
          <p14:tracePt t="7358" x="1073150" y="482600"/>
          <p14:tracePt t="7370" x="1073150" y="488950"/>
          <p14:tracePt t="7386" x="1073150" y="495300"/>
        </p14:tracePtLst>
      </p14:laserTraceLst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A6B49CB-900C-F04C-817D-B96CB3CD6922}"/>
              </a:ext>
            </a:extLst>
          </p:cNvPr>
          <p:cNvGrpSpPr/>
          <p:nvPr/>
        </p:nvGrpSpPr>
        <p:grpSpPr>
          <a:xfrm>
            <a:off x="587829" y="0"/>
            <a:ext cx="7340982" cy="6858000"/>
            <a:chOff x="587829" y="0"/>
            <a:chExt cx="7340982" cy="6858000"/>
          </a:xfrm>
        </p:grpSpPr>
        <p:sp>
          <p:nvSpPr>
            <p:cNvPr id="24" name="Rectangle 23"/>
            <p:cNvSpPr/>
            <p:nvPr/>
          </p:nvSpPr>
          <p:spPr>
            <a:xfrm>
              <a:off x="587829" y="0"/>
              <a:ext cx="7340982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7BDF4A-2DC5-EA46-9935-1DD1C11B22AA}"/>
                </a:ext>
              </a:extLst>
            </p:cNvPr>
            <p:cNvGrpSpPr/>
            <p:nvPr/>
          </p:nvGrpSpPr>
          <p:grpSpPr>
            <a:xfrm>
              <a:off x="587829" y="0"/>
              <a:ext cx="7340982" cy="6641091"/>
              <a:chOff x="587829" y="0"/>
              <a:chExt cx="7340982" cy="664109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38200" y="896629"/>
                <a:ext cx="5925064" cy="34213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38199" y="601349"/>
                <a:ext cx="856735" cy="2155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63486" y="601349"/>
                <a:ext cx="4721290" cy="2155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Filter (text box)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0090" y="601349"/>
                <a:ext cx="213173" cy="2155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17669" y="606034"/>
                <a:ext cx="856735" cy="21082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Save all…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17668" y="1075154"/>
                <a:ext cx="856735" cy="21082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Hooks</a:t>
                </a:r>
              </a:p>
            </p:txBody>
          </p:sp>
          <p:sp>
            <p:nvSpPr>
              <p:cNvPr id="12" name="Rectangle 11">
                <a:hlinkClick r:id="" action="ppaction://hlinkshowjump?jump=nextslide"/>
              </p:cNvPr>
              <p:cNvSpPr/>
              <p:nvPr/>
            </p:nvSpPr>
            <p:spPr>
              <a:xfrm>
                <a:off x="6917668" y="1544273"/>
                <a:ext cx="856735" cy="59219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Proxy Configuration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8198" y="5051188"/>
                <a:ext cx="5925065" cy="158990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8198" y="4764846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Save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88771" y="4765479"/>
                <a:ext cx="856735" cy="21316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Drop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14056" y="4764846"/>
                <a:ext cx="856735" cy="21220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Send</a:t>
                </a:r>
              </a:p>
            </p:txBody>
          </p:sp>
          <p:sp>
            <p:nvSpPr>
              <p:cNvPr id="18" name="Rectangle 17">
                <a:hlinkClick r:id="rId2" action="ppaction://hlinksldjump"/>
              </p:cNvPr>
              <p:cNvSpPr/>
              <p:nvPr/>
            </p:nvSpPr>
            <p:spPr>
              <a:xfrm>
                <a:off x="1763485" y="4768113"/>
                <a:ext cx="856735" cy="2089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Edit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838200" y="4392077"/>
                <a:ext cx="5925065" cy="0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Rectangle 2"/>
              <p:cNvSpPr/>
              <p:nvPr/>
            </p:nvSpPr>
            <p:spPr>
              <a:xfrm>
                <a:off x="838198" y="906713"/>
                <a:ext cx="521370" cy="2386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ysClr val="windowText" lastClr="000000"/>
                    </a:solidFill>
                  </a:rPr>
                  <a:t>No.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59567" y="902559"/>
                <a:ext cx="1973179" cy="24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332746" y="896629"/>
                <a:ext cx="1973179" cy="24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ysClr val="windowText" lastClr="000000"/>
                    </a:solidFill>
                  </a:rPr>
                  <a:t>Destination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05924" y="902559"/>
                <a:ext cx="1457339" cy="24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ysClr val="windowText" lastClr="000000"/>
                    </a:solidFill>
                  </a:rPr>
                  <a:t>Protocol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87829" y="0"/>
                <a:ext cx="7340982" cy="252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Network Traffic Proxy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87829" y="252663"/>
                <a:ext cx="410792" cy="188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File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8621" y="252663"/>
                <a:ext cx="505326" cy="188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View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03947" y="252662"/>
                <a:ext cx="505326" cy="188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Help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009273" y="248270"/>
                <a:ext cx="5919538" cy="1932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838198" y="4547937"/>
                <a:ext cx="2494548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268715" y="4547937"/>
                <a:ext cx="2494548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332747" y="4389848"/>
                <a:ext cx="935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Packet info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847862" y="1147562"/>
                <a:ext cx="5904344" cy="250910"/>
                <a:chOff x="835433" y="1679237"/>
                <a:chExt cx="5927830" cy="250704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40960" y="1396418"/>
                <a:ext cx="5911247" cy="275030"/>
                <a:chOff x="835433" y="1679237"/>
                <a:chExt cx="5927830" cy="250704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842342" y="1645217"/>
                <a:ext cx="5909863" cy="243748"/>
                <a:chOff x="835433" y="1679237"/>
                <a:chExt cx="5927830" cy="250704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3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840959" y="2384968"/>
                <a:ext cx="5911243" cy="250376"/>
                <a:chOff x="835433" y="1679237"/>
                <a:chExt cx="5927830" cy="250704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6</a:t>
                  </a: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835435" y="1888989"/>
                <a:ext cx="5916769" cy="252836"/>
                <a:chOff x="835433" y="1679237"/>
                <a:chExt cx="5927830" cy="250704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4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835435" y="2137461"/>
                <a:ext cx="5916768" cy="258608"/>
                <a:chOff x="835433" y="1679237"/>
                <a:chExt cx="5927830" cy="250704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5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845107" y="2638309"/>
                <a:ext cx="5907094" cy="251500"/>
                <a:chOff x="835433" y="1679237"/>
                <a:chExt cx="5927830" cy="250704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7</a:t>
                  </a: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842341" y="2889231"/>
                <a:ext cx="5909859" cy="248824"/>
                <a:chOff x="835433" y="1679237"/>
                <a:chExt cx="5927830" cy="250704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8</a:t>
                  </a: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834051" y="3138990"/>
                <a:ext cx="5918148" cy="255204"/>
                <a:chOff x="835433" y="1679237"/>
                <a:chExt cx="5927830" cy="250704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9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42341" y="3385907"/>
                <a:ext cx="5909857" cy="265835"/>
                <a:chOff x="835433" y="1679237"/>
                <a:chExt cx="5927830" cy="250704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838198" y="1679237"/>
                  <a:ext cx="5925064" cy="24691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5305924" y="1680129"/>
                  <a:ext cx="145733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TCP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835433" y="1686014"/>
                  <a:ext cx="521370" cy="23862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>
                      <a:solidFill>
                        <a:sysClr val="windowText" lastClr="000000"/>
                      </a:solidFill>
                    </a:rPr>
                    <a:t>10</a:t>
                  </a: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1356803" y="1680129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Source-name</a:t>
                  </a: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3332743" y="1685436"/>
                  <a:ext cx="1973179" cy="244505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ysClr val="windowText" lastClr="000000"/>
                      </a:solidFill>
                    </a:rPr>
                    <a:t>Destination-name</a:t>
                  </a: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827143" y="899594"/>
                <a:ext cx="5925064" cy="342130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6EE25F5-152D-43F7-95E0-CFA6445B9E95}"/>
                  </a:ext>
                </a:extLst>
              </p:cNvPr>
              <p:cNvSpPr/>
              <p:nvPr/>
            </p:nvSpPr>
            <p:spPr>
              <a:xfrm>
                <a:off x="7532016" y="0"/>
                <a:ext cx="396795" cy="24827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Graphic 101" descr="Close">
                <a:extLst>
                  <a:ext uri="{FF2B5EF4-FFF2-40B4-BE49-F238E27FC236}">
                    <a16:creationId xmlns:a16="http://schemas.microsoft.com/office/drawing/2014/main" id="{226DF854-3CEE-4133-B8CB-2765968FE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36007" y="28098"/>
                <a:ext cx="188811" cy="188811"/>
              </a:xfrm>
              <a:prstGeom prst="rect">
                <a:avLst/>
              </a:prstGeom>
            </p:spPr>
          </p:pic>
          <p:sp>
            <p:nvSpPr>
              <p:cNvPr id="103" name="Minus Sign 102">
                <a:extLst>
                  <a:ext uri="{FF2B5EF4-FFF2-40B4-BE49-F238E27FC236}">
                    <a16:creationId xmlns:a16="http://schemas.microsoft.com/office/drawing/2014/main" id="{86C56F94-1661-4D87-8B7C-66A568C26F60}"/>
                  </a:ext>
                </a:extLst>
              </p:cNvPr>
              <p:cNvSpPr/>
              <p:nvPr/>
            </p:nvSpPr>
            <p:spPr>
              <a:xfrm flipH="1">
                <a:off x="7300356" y="96261"/>
                <a:ext cx="137368" cy="45719"/>
              </a:xfrm>
              <a:prstGeom prst="mathMin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293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ED0D956-07B8-FA41-BD12-2AFB3CD0087C}"/>
              </a:ext>
            </a:extLst>
          </p:cNvPr>
          <p:cNvGrpSpPr/>
          <p:nvPr/>
        </p:nvGrpSpPr>
        <p:grpSpPr>
          <a:xfrm>
            <a:off x="589383" y="0"/>
            <a:ext cx="6484775" cy="6858001"/>
            <a:chOff x="589383" y="0"/>
            <a:chExt cx="6484775" cy="68580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7A9B51D-D03B-F346-92D7-3C1FAF4F9999}"/>
                </a:ext>
              </a:extLst>
            </p:cNvPr>
            <p:cNvGrpSpPr/>
            <p:nvPr/>
          </p:nvGrpSpPr>
          <p:grpSpPr>
            <a:xfrm>
              <a:off x="589383" y="0"/>
              <a:ext cx="6484775" cy="6858001"/>
              <a:chOff x="2222240" y="0"/>
              <a:chExt cx="6484775" cy="685800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393F207-0391-9244-BEA1-0C49D5BFA641}"/>
                  </a:ext>
                </a:extLst>
              </p:cNvPr>
              <p:cNvSpPr/>
              <p:nvPr/>
            </p:nvSpPr>
            <p:spPr>
              <a:xfrm>
                <a:off x="2222240" y="256770"/>
                <a:ext cx="6484775" cy="66012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783E288-89F6-114E-AE2A-2D2A7CB8C72B}"/>
                  </a:ext>
                </a:extLst>
              </p:cNvPr>
              <p:cNvSpPr/>
              <p:nvPr/>
            </p:nvSpPr>
            <p:spPr>
              <a:xfrm>
                <a:off x="2489147" y="1618470"/>
                <a:ext cx="5717080" cy="459303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FFE75B9-06B5-2A44-AB0E-D981C575B42A}"/>
                  </a:ext>
                </a:extLst>
              </p:cNvPr>
              <p:cNvSpPr/>
              <p:nvPr/>
            </p:nvSpPr>
            <p:spPr>
              <a:xfrm>
                <a:off x="8310220" y="0"/>
                <a:ext cx="396795" cy="2567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8" name="Graphic 117" descr="Close">
                <a:extLst>
                  <a:ext uri="{FF2B5EF4-FFF2-40B4-BE49-F238E27FC236}">
                    <a16:creationId xmlns:a16="http://schemas.microsoft.com/office/drawing/2014/main" id="{502EA576-3C61-D249-99A9-4B87CA401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14211" y="47575"/>
                <a:ext cx="188811" cy="188811"/>
              </a:xfrm>
              <a:prstGeom prst="rect">
                <a:avLst/>
              </a:prstGeom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43BCFFA-314E-5340-A488-4D570A4195B8}"/>
                  </a:ext>
                </a:extLst>
              </p:cNvPr>
              <p:cNvSpPr/>
              <p:nvPr/>
            </p:nvSpPr>
            <p:spPr>
              <a:xfrm>
                <a:off x="2222240" y="4249"/>
                <a:ext cx="6087978" cy="256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Proxy Rules</a:t>
                </a:r>
              </a:p>
            </p:txBody>
          </p:sp>
          <p:sp>
            <p:nvSpPr>
              <p:cNvPr id="120" name="Minus Sign 14">
                <a:extLst>
                  <a:ext uri="{FF2B5EF4-FFF2-40B4-BE49-F238E27FC236}">
                    <a16:creationId xmlns:a16="http://schemas.microsoft.com/office/drawing/2014/main" id="{98CDF44C-874E-A842-83C9-BA1E710BEB1C}"/>
                  </a:ext>
                </a:extLst>
              </p:cNvPr>
              <p:cNvSpPr/>
              <p:nvPr/>
            </p:nvSpPr>
            <p:spPr>
              <a:xfrm flipH="1">
                <a:off x="8068859" y="109775"/>
                <a:ext cx="137368" cy="45719"/>
              </a:xfrm>
              <a:prstGeom prst="mathMin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5835085-9FC6-7040-B3DE-2E0D5DD02EA6}"/>
                  </a:ext>
                </a:extLst>
              </p:cNvPr>
              <p:cNvSpPr/>
              <p:nvPr/>
            </p:nvSpPr>
            <p:spPr>
              <a:xfrm>
                <a:off x="6433832" y="6393119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OK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B150C1A-4854-5A40-A130-77696B902618}"/>
                  </a:ext>
                </a:extLst>
              </p:cNvPr>
              <p:cNvSpPr/>
              <p:nvPr/>
            </p:nvSpPr>
            <p:spPr>
              <a:xfrm>
                <a:off x="2497067" y="1620079"/>
                <a:ext cx="5717080" cy="2447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Input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5F420A7-F6EC-1145-808A-6EA4541794CC}"/>
                  </a:ext>
                </a:extLst>
              </p:cNvPr>
              <p:cNvSpPr/>
              <p:nvPr/>
            </p:nvSpPr>
            <p:spPr>
              <a:xfrm>
                <a:off x="2497067" y="3322072"/>
                <a:ext cx="5720046" cy="2447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Forward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51996A-B7E9-B641-ADF0-D8AAD147994A}"/>
                  </a:ext>
                </a:extLst>
              </p:cNvPr>
              <p:cNvSpPr/>
              <p:nvPr/>
            </p:nvSpPr>
            <p:spPr>
              <a:xfrm>
                <a:off x="2496095" y="4766786"/>
                <a:ext cx="5721018" cy="2769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Output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BAEC4FB-70D0-ED45-AB86-8B40A3C209F0}"/>
                  </a:ext>
                </a:extLst>
              </p:cNvPr>
              <p:cNvSpPr/>
              <p:nvPr/>
            </p:nvSpPr>
            <p:spPr>
              <a:xfrm>
                <a:off x="2476199" y="838804"/>
                <a:ext cx="2709155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Rule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58EAFC4-FE9A-CC45-A077-C3EF24A9326C}"/>
                  </a:ext>
                </a:extLst>
              </p:cNvPr>
              <p:cNvSpPr/>
              <p:nvPr/>
            </p:nvSpPr>
            <p:spPr>
              <a:xfrm>
                <a:off x="7553555" y="6393119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Delete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07B52BD-7B75-A541-965B-C20AC402FF5F}"/>
                  </a:ext>
                </a:extLst>
              </p:cNvPr>
              <p:cNvSpPr txBox="1"/>
              <p:nvPr/>
            </p:nvSpPr>
            <p:spPr>
              <a:xfrm>
                <a:off x="4878761" y="819898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6CC63AC-165E-CE43-87EE-327D84D0AA72}"/>
                  </a:ext>
                </a:extLst>
              </p:cNvPr>
              <p:cNvSpPr/>
              <p:nvPr/>
            </p:nvSpPr>
            <p:spPr>
              <a:xfrm rot="5400000">
                <a:off x="6011789" y="3813000"/>
                <a:ext cx="4589713" cy="207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750CB0B-E253-4D4E-8EA4-03A1B53D7E8C}"/>
                  </a:ext>
                </a:extLst>
              </p:cNvPr>
              <p:cNvSpPr/>
              <p:nvPr/>
            </p:nvSpPr>
            <p:spPr>
              <a:xfrm rot="5400000">
                <a:off x="7515681" y="2546664"/>
                <a:ext cx="1605118" cy="204063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C5FD360-7CB7-E64B-B437-55B99163DC7E}"/>
                  </a:ext>
                </a:extLst>
              </p:cNvPr>
              <p:cNvSpPr/>
              <p:nvPr/>
            </p:nvSpPr>
            <p:spPr>
              <a:xfrm rot="5400000">
                <a:off x="8201398" y="1622569"/>
                <a:ext cx="214431" cy="211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FE2D383-F8F3-DF4B-B2CE-7E98B045F92E}"/>
                  </a:ext>
                </a:extLst>
              </p:cNvPr>
              <p:cNvSpPr/>
              <p:nvPr/>
            </p:nvSpPr>
            <p:spPr>
              <a:xfrm rot="5400000">
                <a:off x="8201043" y="5998671"/>
                <a:ext cx="214431" cy="211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B183E25-83AF-6C45-95F7-0F1AA34F74EA}"/>
                  </a:ext>
                </a:extLst>
              </p:cNvPr>
              <p:cNvSpPr txBox="1"/>
              <p:nvPr/>
            </p:nvSpPr>
            <p:spPr>
              <a:xfrm rot="10800000">
                <a:off x="8164183" y="1594072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CA506B1-B5A5-B64A-AEDE-3A7C2B81409B}"/>
                  </a:ext>
                </a:extLst>
              </p:cNvPr>
              <p:cNvSpPr txBox="1"/>
              <p:nvPr/>
            </p:nvSpPr>
            <p:spPr>
              <a:xfrm>
                <a:off x="8152588" y="5989859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0E15A4A-D5C9-E342-93FB-F2040F36C32B}"/>
                  </a:ext>
                </a:extLst>
              </p:cNvPr>
              <p:cNvSpPr/>
              <p:nvPr/>
            </p:nvSpPr>
            <p:spPr>
              <a:xfrm>
                <a:off x="6670491" y="838804"/>
                <a:ext cx="1749781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Port 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1E122D-2455-8E4D-82C6-F26A274A1488}"/>
                  </a:ext>
                </a:extLst>
              </p:cNvPr>
              <p:cNvSpPr txBox="1"/>
              <p:nvPr/>
            </p:nvSpPr>
            <p:spPr>
              <a:xfrm>
                <a:off x="8152588" y="830633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3FEC76C-F4F8-B44B-B765-58DEA758D896}"/>
                  </a:ext>
                </a:extLst>
              </p:cNvPr>
              <p:cNvSpPr/>
              <p:nvPr/>
            </p:nvSpPr>
            <p:spPr>
              <a:xfrm>
                <a:off x="2476200" y="1168846"/>
                <a:ext cx="1467564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Chain 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0902F67-648F-5D43-8AB6-ABAF3DC1B904}"/>
                  </a:ext>
                </a:extLst>
              </p:cNvPr>
              <p:cNvSpPr txBox="1"/>
              <p:nvPr/>
            </p:nvSpPr>
            <p:spPr>
              <a:xfrm>
                <a:off x="3624966" y="1159852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130B983-9222-0744-9F91-D27B34112E99}"/>
                  </a:ext>
                </a:extLst>
              </p:cNvPr>
              <p:cNvSpPr/>
              <p:nvPr/>
            </p:nvSpPr>
            <p:spPr>
              <a:xfrm>
                <a:off x="7220202" y="1171138"/>
                <a:ext cx="1200070" cy="23689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Command Line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1D7F047-7338-1149-97E6-4868451DA31D}"/>
                  </a:ext>
                </a:extLst>
              </p:cNvPr>
              <p:cNvSpPr/>
              <p:nvPr/>
            </p:nvSpPr>
            <p:spPr>
              <a:xfrm>
                <a:off x="2476199" y="426423"/>
                <a:ext cx="4059114" cy="23918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Modification of packet communication rules.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B487097-118F-D441-ACB8-1F2602C4272C}"/>
                  </a:ext>
                </a:extLst>
              </p:cNvPr>
              <p:cNvSpPr/>
              <p:nvPr/>
            </p:nvSpPr>
            <p:spPr>
              <a:xfrm>
                <a:off x="4041448" y="1168846"/>
                <a:ext cx="1329225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</a:rPr>
                  <a:t>[Source IP Address]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7564C7D-B688-234A-8098-8315721D334C}"/>
                  </a:ext>
                </a:extLst>
              </p:cNvPr>
              <p:cNvSpPr/>
              <p:nvPr/>
            </p:nvSpPr>
            <p:spPr>
              <a:xfrm>
                <a:off x="5456583" y="1170142"/>
                <a:ext cx="1677709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</a:rPr>
                  <a:t>[Destination  IP Address]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C7D784A-3094-2847-B6DB-FAD2C1050AA6}"/>
                  </a:ext>
                </a:extLst>
              </p:cNvPr>
              <p:cNvSpPr/>
              <p:nvPr/>
            </p:nvSpPr>
            <p:spPr>
              <a:xfrm>
                <a:off x="2476199" y="6393119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9CA02D6-EB8F-344C-B36F-98FBDC56244E}"/>
                </a:ext>
              </a:extLst>
            </p:cNvPr>
            <p:cNvSpPr/>
            <p:nvPr/>
          </p:nvSpPr>
          <p:spPr>
            <a:xfrm>
              <a:off x="3633372" y="842877"/>
              <a:ext cx="1269084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Protocol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063EB5-1309-EC49-AB57-239E23926F74}"/>
                </a:ext>
              </a:extLst>
            </p:cNvPr>
            <p:cNvSpPr txBox="1"/>
            <p:nvPr/>
          </p:nvSpPr>
          <p:spPr>
            <a:xfrm>
              <a:off x="4589456" y="817311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122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C42543-107F-C645-9222-CDF93C45C1A0}"/>
              </a:ext>
            </a:extLst>
          </p:cNvPr>
          <p:cNvGrpSpPr/>
          <p:nvPr/>
        </p:nvGrpSpPr>
        <p:grpSpPr>
          <a:xfrm>
            <a:off x="589384" y="0"/>
            <a:ext cx="6484775" cy="6858001"/>
            <a:chOff x="589384" y="0"/>
            <a:chExt cx="6484775" cy="68580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7A9B51D-D03B-F346-92D7-3C1FAF4F9999}"/>
                </a:ext>
              </a:extLst>
            </p:cNvPr>
            <p:cNvGrpSpPr/>
            <p:nvPr/>
          </p:nvGrpSpPr>
          <p:grpSpPr>
            <a:xfrm>
              <a:off x="589384" y="0"/>
              <a:ext cx="6484775" cy="6858001"/>
              <a:chOff x="2222240" y="0"/>
              <a:chExt cx="6484775" cy="685800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393F207-0391-9244-BEA1-0C49D5BFA641}"/>
                  </a:ext>
                </a:extLst>
              </p:cNvPr>
              <p:cNvSpPr/>
              <p:nvPr/>
            </p:nvSpPr>
            <p:spPr>
              <a:xfrm>
                <a:off x="2222240" y="256770"/>
                <a:ext cx="6484775" cy="66012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783E288-89F6-114E-AE2A-2D2A7CB8C72B}"/>
                  </a:ext>
                </a:extLst>
              </p:cNvPr>
              <p:cNvSpPr/>
              <p:nvPr/>
            </p:nvSpPr>
            <p:spPr>
              <a:xfrm>
                <a:off x="2489147" y="1618470"/>
                <a:ext cx="5717080" cy="459303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FFE75B9-06B5-2A44-AB0E-D981C575B42A}"/>
                  </a:ext>
                </a:extLst>
              </p:cNvPr>
              <p:cNvSpPr/>
              <p:nvPr/>
            </p:nvSpPr>
            <p:spPr>
              <a:xfrm>
                <a:off x="8310220" y="0"/>
                <a:ext cx="396795" cy="2567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8" name="Graphic 117" descr="Close">
                <a:extLst>
                  <a:ext uri="{FF2B5EF4-FFF2-40B4-BE49-F238E27FC236}">
                    <a16:creationId xmlns:a16="http://schemas.microsoft.com/office/drawing/2014/main" id="{502EA576-3C61-D249-99A9-4B87CA401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14211" y="47575"/>
                <a:ext cx="188811" cy="188811"/>
              </a:xfrm>
              <a:prstGeom prst="rect">
                <a:avLst/>
              </a:prstGeom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43BCFFA-314E-5340-A488-4D570A4195B8}"/>
                  </a:ext>
                </a:extLst>
              </p:cNvPr>
              <p:cNvSpPr/>
              <p:nvPr/>
            </p:nvSpPr>
            <p:spPr>
              <a:xfrm>
                <a:off x="2222240" y="4249"/>
                <a:ext cx="6087978" cy="256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Proxy Rules</a:t>
                </a:r>
              </a:p>
            </p:txBody>
          </p:sp>
          <p:sp>
            <p:nvSpPr>
              <p:cNvPr id="120" name="Minus Sign 14">
                <a:extLst>
                  <a:ext uri="{FF2B5EF4-FFF2-40B4-BE49-F238E27FC236}">
                    <a16:creationId xmlns:a16="http://schemas.microsoft.com/office/drawing/2014/main" id="{98CDF44C-874E-A842-83C9-BA1E710BEB1C}"/>
                  </a:ext>
                </a:extLst>
              </p:cNvPr>
              <p:cNvSpPr/>
              <p:nvPr/>
            </p:nvSpPr>
            <p:spPr>
              <a:xfrm flipH="1">
                <a:off x="8068859" y="109775"/>
                <a:ext cx="137368" cy="45719"/>
              </a:xfrm>
              <a:prstGeom prst="mathMin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5835085-9FC6-7040-B3DE-2E0D5DD02EA6}"/>
                  </a:ext>
                </a:extLst>
              </p:cNvPr>
              <p:cNvSpPr/>
              <p:nvPr/>
            </p:nvSpPr>
            <p:spPr>
              <a:xfrm>
                <a:off x="6433832" y="6393119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OK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B150C1A-4854-5A40-A130-77696B902618}"/>
                  </a:ext>
                </a:extLst>
              </p:cNvPr>
              <p:cNvSpPr/>
              <p:nvPr/>
            </p:nvSpPr>
            <p:spPr>
              <a:xfrm>
                <a:off x="2497067" y="1620079"/>
                <a:ext cx="5717080" cy="2447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Input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5F420A7-F6EC-1145-808A-6EA4541794CC}"/>
                  </a:ext>
                </a:extLst>
              </p:cNvPr>
              <p:cNvSpPr/>
              <p:nvPr/>
            </p:nvSpPr>
            <p:spPr>
              <a:xfrm>
                <a:off x="2497067" y="3322072"/>
                <a:ext cx="5720046" cy="2447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Forward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51996A-B7E9-B641-ADF0-D8AAD147994A}"/>
                  </a:ext>
                </a:extLst>
              </p:cNvPr>
              <p:cNvSpPr/>
              <p:nvPr/>
            </p:nvSpPr>
            <p:spPr>
              <a:xfrm>
                <a:off x="2496095" y="4766786"/>
                <a:ext cx="5721018" cy="2769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Output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BAEC4FB-70D0-ED45-AB86-8B40A3C209F0}"/>
                  </a:ext>
                </a:extLst>
              </p:cNvPr>
              <p:cNvSpPr/>
              <p:nvPr/>
            </p:nvSpPr>
            <p:spPr>
              <a:xfrm>
                <a:off x="2476199" y="838804"/>
                <a:ext cx="2667112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Block Communication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58EAFC4-FE9A-CC45-A077-C3EF24A9326C}"/>
                  </a:ext>
                </a:extLst>
              </p:cNvPr>
              <p:cNvSpPr/>
              <p:nvPr/>
            </p:nvSpPr>
            <p:spPr>
              <a:xfrm>
                <a:off x="7553555" y="6393119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Delete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07B52BD-7B75-A541-965B-C20AC402FF5F}"/>
                  </a:ext>
                </a:extLst>
              </p:cNvPr>
              <p:cNvSpPr txBox="1"/>
              <p:nvPr/>
            </p:nvSpPr>
            <p:spPr>
              <a:xfrm>
                <a:off x="4876475" y="819898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6CC63AC-165E-CE43-87EE-327D84D0AA72}"/>
                  </a:ext>
                </a:extLst>
              </p:cNvPr>
              <p:cNvSpPr/>
              <p:nvPr/>
            </p:nvSpPr>
            <p:spPr>
              <a:xfrm rot="5400000">
                <a:off x="6011789" y="3813000"/>
                <a:ext cx="4589713" cy="207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750CB0B-E253-4D4E-8EA4-03A1B53D7E8C}"/>
                  </a:ext>
                </a:extLst>
              </p:cNvPr>
              <p:cNvSpPr/>
              <p:nvPr/>
            </p:nvSpPr>
            <p:spPr>
              <a:xfrm rot="5400000">
                <a:off x="7515681" y="2546664"/>
                <a:ext cx="1605118" cy="204063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C5FD360-7CB7-E64B-B437-55B99163DC7E}"/>
                  </a:ext>
                </a:extLst>
              </p:cNvPr>
              <p:cNvSpPr/>
              <p:nvPr/>
            </p:nvSpPr>
            <p:spPr>
              <a:xfrm rot="5400000">
                <a:off x="8201398" y="1622569"/>
                <a:ext cx="214431" cy="211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FE2D383-F8F3-DF4B-B2CE-7E98B045F92E}"/>
                  </a:ext>
                </a:extLst>
              </p:cNvPr>
              <p:cNvSpPr/>
              <p:nvPr/>
            </p:nvSpPr>
            <p:spPr>
              <a:xfrm rot="5400000">
                <a:off x="8201043" y="5998671"/>
                <a:ext cx="214431" cy="2112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B183E25-83AF-6C45-95F7-0F1AA34F74EA}"/>
                  </a:ext>
                </a:extLst>
              </p:cNvPr>
              <p:cNvSpPr txBox="1"/>
              <p:nvPr/>
            </p:nvSpPr>
            <p:spPr>
              <a:xfrm rot="10800000">
                <a:off x="8164183" y="1594072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CA506B1-B5A5-B64A-AEDE-3A7C2B81409B}"/>
                  </a:ext>
                </a:extLst>
              </p:cNvPr>
              <p:cNvSpPr txBox="1"/>
              <p:nvPr/>
            </p:nvSpPr>
            <p:spPr>
              <a:xfrm>
                <a:off x="8152588" y="5989859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0E15A4A-D5C9-E342-93FB-F2040F36C32B}"/>
                  </a:ext>
                </a:extLst>
              </p:cNvPr>
              <p:cNvSpPr/>
              <p:nvPr/>
            </p:nvSpPr>
            <p:spPr>
              <a:xfrm>
                <a:off x="6670491" y="838804"/>
                <a:ext cx="1749781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2500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1E122D-2455-8E4D-82C6-F26A274A1488}"/>
                  </a:ext>
                </a:extLst>
              </p:cNvPr>
              <p:cNvSpPr txBox="1"/>
              <p:nvPr/>
            </p:nvSpPr>
            <p:spPr>
              <a:xfrm>
                <a:off x="8152588" y="830633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3FEC76C-F4F8-B44B-B765-58DEA758D896}"/>
                  </a:ext>
                </a:extLst>
              </p:cNvPr>
              <p:cNvSpPr/>
              <p:nvPr/>
            </p:nvSpPr>
            <p:spPr>
              <a:xfrm>
                <a:off x="2476200" y="1168846"/>
                <a:ext cx="1467564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Output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0902F67-648F-5D43-8AB6-ABAF3DC1B904}"/>
                  </a:ext>
                </a:extLst>
              </p:cNvPr>
              <p:cNvSpPr txBox="1"/>
              <p:nvPr/>
            </p:nvSpPr>
            <p:spPr>
              <a:xfrm>
                <a:off x="3624966" y="1159852"/>
                <a:ext cx="308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▼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130B983-9222-0744-9F91-D27B34112E99}"/>
                  </a:ext>
                </a:extLst>
              </p:cNvPr>
              <p:cNvSpPr/>
              <p:nvPr/>
            </p:nvSpPr>
            <p:spPr>
              <a:xfrm>
                <a:off x="7220202" y="1171138"/>
                <a:ext cx="1200070" cy="23689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Command Line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1D7F047-7338-1149-97E6-4868451DA31D}"/>
                  </a:ext>
                </a:extLst>
              </p:cNvPr>
              <p:cNvSpPr/>
              <p:nvPr/>
            </p:nvSpPr>
            <p:spPr>
              <a:xfrm>
                <a:off x="2476199" y="426423"/>
                <a:ext cx="4059114" cy="23918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Modification of packet communication rules.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B487097-118F-D441-ACB8-1F2602C4272C}"/>
                  </a:ext>
                </a:extLst>
              </p:cNvPr>
              <p:cNvSpPr/>
              <p:nvPr/>
            </p:nvSpPr>
            <p:spPr>
              <a:xfrm>
                <a:off x="4041448" y="1168846"/>
                <a:ext cx="1329225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</a:rPr>
                  <a:t>xxx.xxx.xxx.xx:xxxx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7564C7D-B688-234A-8098-8315721D334C}"/>
                  </a:ext>
                </a:extLst>
              </p:cNvPr>
              <p:cNvSpPr/>
              <p:nvPr/>
            </p:nvSpPr>
            <p:spPr>
              <a:xfrm>
                <a:off x="5456583" y="1170142"/>
                <a:ext cx="1677709" cy="2391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</a:rPr>
                  <a:t>129.126.132.1</a:t>
                </a:r>
              </a:p>
            </p:txBody>
          </p:sp>
          <p:sp>
            <p:nvSpPr>
              <p:cNvPr id="142" name="Rectangle 141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DC7D784A-3094-2847-B6DB-FAD2C1050AA6}"/>
                  </a:ext>
                </a:extLst>
              </p:cNvPr>
              <p:cNvSpPr/>
              <p:nvPr/>
            </p:nvSpPr>
            <p:spPr>
              <a:xfrm>
                <a:off x="2476199" y="6393119"/>
                <a:ext cx="856735" cy="2144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B563D2F-340F-9D44-905C-3301888230FC}"/>
                </a:ext>
              </a:extLst>
            </p:cNvPr>
            <p:cNvSpPr/>
            <p:nvPr/>
          </p:nvSpPr>
          <p:spPr>
            <a:xfrm>
              <a:off x="3633372" y="842877"/>
              <a:ext cx="1269084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All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C68FFD-055E-1749-A6F7-112E70F2CDFB}"/>
                </a:ext>
              </a:extLst>
            </p:cNvPr>
            <p:cNvSpPr txBox="1"/>
            <p:nvPr/>
          </p:nvSpPr>
          <p:spPr>
            <a:xfrm>
              <a:off x="4589456" y="817311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298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8323DC-096C-2842-BB76-10F5C0CC6DEA}"/>
              </a:ext>
            </a:extLst>
          </p:cNvPr>
          <p:cNvGrpSpPr/>
          <p:nvPr/>
        </p:nvGrpSpPr>
        <p:grpSpPr>
          <a:xfrm>
            <a:off x="589384" y="0"/>
            <a:ext cx="6484775" cy="6858001"/>
            <a:chOff x="589384" y="0"/>
            <a:chExt cx="6484775" cy="68580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E34647-77ED-164D-AA1A-79C773A1462B}"/>
                </a:ext>
              </a:extLst>
            </p:cNvPr>
            <p:cNvGrpSpPr/>
            <p:nvPr/>
          </p:nvGrpSpPr>
          <p:grpSpPr>
            <a:xfrm>
              <a:off x="589384" y="0"/>
              <a:ext cx="6484775" cy="6858001"/>
              <a:chOff x="2853612" y="3094"/>
              <a:chExt cx="6484775" cy="685800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7A9B51D-D03B-F346-92D7-3C1FAF4F9999}"/>
                  </a:ext>
                </a:extLst>
              </p:cNvPr>
              <p:cNvGrpSpPr/>
              <p:nvPr/>
            </p:nvGrpSpPr>
            <p:grpSpPr>
              <a:xfrm>
                <a:off x="2853612" y="3094"/>
                <a:ext cx="6484775" cy="6858001"/>
                <a:chOff x="2222240" y="0"/>
                <a:chExt cx="6484775" cy="685800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393F207-0391-9244-BEA1-0C49D5BFA641}"/>
                    </a:ext>
                  </a:extLst>
                </p:cNvPr>
                <p:cNvSpPr/>
                <p:nvPr/>
              </p:nvSpPr>
              <p:spPr>
                <a:xfrm>
                  <a:off x="2222240" y="256770"/>
                  <a:ext cx="6484775" cy="66012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83E288-89F6-114E-AE2A-2D2A7CB8C72B}"/>
                    </a:ext>
                  </a:extLst>
                </p:cNvPr>
                <p:cNvSpPr/>
                <p:nvPr/>
              </p:nvSpPr>
              <p:spPr>
                <a:xfrm>
                  <a:off x="2489147" y="1618470"/>
                  <a:ext cx="5717080" cy="459303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CFFE75B9-06B5-2A44-AB0E-D981C575B42A}"/>
                    </a:ext>
                  </a:extLst>
                </p:cNvPr>
                <p:cNvSpPr/>
                <p:nvPr/>
              </p:nvSpPr>
              <p:spPr>
                <a:xfrm>
                  <a:off x="8310220" y="0"/>
                  <a:ext cx="396795" cy="25676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8" name="Graphic 117" descr="Close">
                  <a:extLst>
                    <a:ext uri="{FF2B5EF4-FFF2-40B4-BE49-F238E27FC236}">
                      <a16:creationId xmlns:a16="http://schemas.microsoft.com/office/drawing/2014/main" id="{502EA576-3C61-D249-99A9-4B87CA4017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14211" y="47575"/>
                  <a:ext cx="188811" cy="188811"/>
                </a:xfrm>
                <a:prstGeom prst="rect">
                  <a:avLst/>
                </a:prstGeom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43BCFFA-314E-5340-A488-4D570A4195B8}"/>
                    </a:ext>
                  </a:extLst>
                </p:cNvPr>
                <p:cNvSpPr/>
                <p:nvPr/>
              </p:nvSpPr>
              <p:spPr>
                <a:xfrm>
                  <a:off x="2222240" y="4249"/>
                  <a:ext cx="6087978" cy="2567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Proxy Rules</a:t>
                  </a:r>
                </a:p>
              </p:txBody>
            </p:sp>
            <p:sp>
              <p:nvSpPr>
                <p:cNvPr id="120" name="Minus Sign 14">
                  <a:extLst>
                    <a:ext uri="{FF2B5EF4-FFF2-40B4-BE49-F238E27FC236}">
                      <a16:creationId xmlns:a16="http://schemas.microsoft.com/office/drawing/2014/main" id="{98CDF44C-874E-A842-83C9-BA1E710BEB1C}"/>
                    </a:ext>
                  </a:extLst>
                </p:cNvPr>
                <p:cNvSpPr/>
                <p:nvPr/>
              </p:nvSpPr>
              <p:spPr>
                <a:xfrm flipH="1">
                  <a:off x="8068859" y="109775"/>
                  <a:ext cx="137368" cy="45719"/>
                </a:xfrm>
                <a:prstGeom prst="mathMinus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5835085-9FC6-7040-B3DE-2E0D5DD02EA6}"/>
                    </a:ext>
                  </a:extLst>
                </p:cNvPr>
                <p:cNvSpPr/>
                <p:nvPr/>
              </p:nvSpPr>
              <p:spPr>
                <a:xfrm>
                  <a:off x="6433832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OK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B150C1A-4854-5A40-A130-77696B902618}"/>
                    </a:ext>
                  </a:extLst>
                </p:cNvPr>
                <p:cNvSpPr/>
                <p:nvPr/>
              </p:nvSpPr>
              <p:spPr>
                <a:xfrm>
                  <a:off x="2497067" y="1620079"/>
                  <a:ext cx="5717080" cy="24470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Input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15F420A7-F6EC-1145-808A-6EA4541794CC}"/>
                    </a:ext>
                  </a:extLst>
                </p:cNvPr>
                <p:cNvSpPr/>
                <p:nvPr/>
              </p:nvSpPr>
              <p:spPr>
                <a:xfrm>
                  <a:off x="2497067" y="3322072"/>
                  <a:ext cx="5720046" cy="24470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Forward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151996A-B7E9-B641-ADF0-D8AAD147994A}"/>
                    </a:ext>
                  </a:extLst>
                </p:cNvPr>
                <p:cNvSpPr/>
                <p:nvPr/>
              </p:nvSpPr>
              <p:spPr>
                <a:xfrm>
                  <a:off x="2496095" y="4766786"/>
                  <a:ext cx="5721018" cy="276998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Output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BAEC4FB-70D0-ED45-AB86-8B40A3C209F0}"/>
                    </a:ext>
                  </a:extLst>
                </p:cNvPr>
                <p:cNvSpPr/>
                <p:nvPr/>
              </p:nvSpPr>
              <p:spPr>
                <a:xfrm>
                  <a:off x="2476199" y="838804"/>
                  <a:ext cx="2649963" cy="25550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Rule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58EAFC4-FE9A-CC45-A077-C3EF24A9326C}"/>
                    </a:ext>
                  </a:extLst>
                </p:cNvPr>
                <p:cNvSpPr/>
                <p:nvPr/>
              </p:nvSpPr>
              <p:spPr>
                <a:xfrm>
                  <a:off x="7553555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Delete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E07B52BD-7B75-A541-965B-C20AC402FF5F}"/>
                    </a:ext>
                  </a:extLst>
                </p:cNvPr>
                <p:cNvSpPr txBox="1"/>
                <p:nvPr/>
              </p:nvSpPr>
              <p:spPr>
                <a:xfrm>
                  <a:off x="4761339" y="83063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6CC63AC-165E-CE43-87EE-327D84D0AA72}"/>
                    </a:ext>
                  </a:extLst>
                </p:cNvPr>
                <p:cNvSpPr/>
                <p:nvPr/>
              </p:nvSpPr>
              <p:spPr>
                <a:xfrm rot="5400000">
                  <a:off x="6011789" y="3813000"/>
                  <a:ext cx="4589713" cy="2072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C750CB0B-E253-4D4E-8EA4-03A1B53D7E8C}"/>
                    </a:ext>
                  </a:extLst>
                </p:cNvPr>
                <p:cNvSpPr/>
                <p:nvPr/>
              </p:nvSpPr>
              <p:spPr>
                <a:xfrm rot="5400000">
                  <a:off x="7515681" y="2546664"/>
                  <a:ext cx="1605118" cy="20406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4C5FD360-7CB7-E64B-B437-55B99163DC7E}"/>
                    </a:ext>
                  </a:extLst>
                </p:cNvPr>
                <p:cNvSpPr/>
                <p:nvPr/>
              </p:nvSpPr>
              <p:spPr>
                <a:xfrm rot="5400000">
                  <a:off x="8201398" y="1622569"/>
                  <a:ext cx="214431" cy="2112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FE2D383-F8F3-DF4B-B2CE-7E98B045F92E}"/>
                    </a:ext>
                  </a:extLst>
                </p:cNvPr>
                <p:cNvSpPr/>
                <p:nvPr/>
              </p:nvSpPr>
              <p:spPr>
                <a:xfrm rot="5400000">
                  <a:off x="8201043" y="5998671"/>
                  <a:ext cx="214431" cy="2112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B183E25-83AF-6C45-95F7-0F1AA34F74EA}"/>
                    </a:ext>
                  </a:extLst>
                </p:cNvPr>
                <p:cNvSpPr txBox="1"/>
                <p:nvPr/>
              </p:nvSpPr>
              <p:spPr>
                <a:xfrm rot="10800000">
                  <a:off x="8164183" y="159407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4CA506B1-B5A5-B64A-AEDE-3A7C2B81409B}"/>
                    </a:ext>
                  </a:extLst>
                </p:cNvPr>
                <p:cNvSpPr txBox="1"/>
                <p:nvPr/>
              </p:nvSpPr>
              <p:spPr>
                <a:xfrm>
                  <a:off x="8152588" y="5989859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0E15A4A-D5C9-E342-93FB-F2040F36C32B}"/>
                    </a:ext>
                  </a:extLst>
                </p:cNvPr>
                <p:cNvSpPr/>
                <p:nvPr/>
              </p:nvSpPr>
              <p:spPr>
                <a:xfrm>
                  <a:off x="6670491" y="838804"/>
                  <a:ext cx="1749781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Port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F1E122D-2455-8E4D-82C6-F26A274A1488}"/>
                    </a:ext>
                  </a:extLst>
                </p:cNvPr>
                <p:cNvSpPr txBox="1"/>
                <p:nvPr/>
              </p:nvSpPr>
              <p:spPr>
                <a:xfrm>
                  <a:off x="8152588" y="830633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3FEC76C-F4F8-B44B-B765-58DEA758D896}"/>
                    </a:ext>
                  </a:extLst>
                </p:cNvPr>
                <p:cNvSpPr/>
                <p:nvPr/>
              </p:nvSpPr>
              <p:spPr>
                <a:xfrm>
                  <a:off x="2476200" y="1168846"/>
                  <a:ext cx="1467564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Chain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0902F67-648F-5D43-8AB6-ABAF3DC1B904}"/>
                    </a:ext>
                  </a:extLst>
                </p:cNvPr>
                <p:cNvSpPr txBox="1"/>
                <p:nvPr/>
              </p:nvSpPr>
              <p:spPr>
                <a:xfrm>
                  <a:off x="3624966" y="115985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130B983-9222-0744-9F91-D27B34112E99}"/>
                    </a:ext>
                  </a:extLst>
                </p:cNvPr>
                <p:cNvSpPr/>
                <p:nvPr/>
              </p:nvSpPr>
              <p:spPr>
                <a:xfrm>
                  <a:off x="7220202" y="1171138"/>
                  <a:ext cx="1200070" cy="23689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Command Line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11D7F047-7338-1149-97E6-4868451DA31D}"/>
                    </a:ext>
                  </a:extLst>
                </p:cNvPr>
                <p:cNvSpPr/>
                <p:nvPr/>
              </p:nvSpPr>
              <p:spPr>
                <a:xfrm>
                  <a:off x="2476199" y="426423"/>
                  <a:ext cx="4059114" cy="239189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Modification of packet communication rules.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6B487097-118F-D441-ACB8-1F2602C4272C}"/>
                    </a:ext>
                  </a:extLst>
                </p:cNvPr>
                <p:cNvSpPr/>
                <p:nvPr/>
              </p:nvSpPr>
              <p:spPr>
                <a:xfrm>
                  <a:off x="4041448" y="1168846"/>
                  <a:ext cx="1329225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ysClr val="windowText" lastClr="000000"/>
                      </a:solidFill>
                    </a:rPr>
                    <a:t>xxx.xxx.xxx.xx:xxxx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37564C7D-B688-234A-8098-8315721D334C}"/>
                    </a:ext>
                  </a:extLst>
                </p:cNvPr>
                <p:cNvSpPr/>
                <p:nvPr/>
              </p:nvSpPr>
              <p:spPr>
                <a:xfrm>
                  <a:off x="5456583" y="1170142"/>
                  <a:ext cx="1677709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ysClr val="windowText" lastClr="000000"/>
                      </a:solidFill>
                    </a:rPr>
                    <a:t>129.126.132.1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DC7D784A-3094-2847-B6DB-FAD2C1050AA6}"/>
                    </a:ext>
                  </a:extLst>
                </p:cNvPr>
                <p:cNvSpPr/>
                <p:nvPr/>
              </p:nvSpPr>
              <p:spPr>
                <a:xfrm>
                  <a:off x="2476199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2B2A65-7BBC-F243-9772-7A08285256BE}"/>
                  </a:ext>
                </a:extLst>
              </p:cNvPr>
              <p:cNvSpPr/>
              <p:nvPr/>
            </p:nvSpPr>
            <p:spPr>
              <a:xfrm>
                <a:off x="3127467" y="5054693"/>
                <a:ext cx="5706728" cy="2447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Block Communication | Destination: 129.126.132.1| Protocol: All| Port: 2500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8398F77-1A83-0844-8C94-5C14243A4F0C}"/>
                </a:ext>
              </a:extLst>
            </p:cNvPr>
            <p:cNvSpPr/>
            <p:nvPr/>
          </p:nvSpPr>
          <p:spPr>
            <a:xfrm>
              <a:off x="3633372" y="842877"/>
              <a:ext cx="1269084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Protocol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E56934-0716-A243-8E32-0898DDC1224E}"/>
                </a:ext>
              </a:extLst>
            </p:cNvPr>
            <p:cNvSpPr txBox="1"/>
            <p:nvPr/>
          </p:nvSpPr>
          <p:spPr>
            <a:xfrm>
              <a:off x="4589456" y="817311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223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E033F9-2DD5-3D40-99AB-E461446B27A3}"/>
              </a:ext>
            </a:extLst>
          </p:cNvPr>
          <p:cNvGrpSpPr/>
          <p:nvPr/>
        </p:nvGrpSpPr>
        <p:grpSpPr>
          <a:xfrm>
            <a:off x="589384" y="-1"/>
            <a:ext cx="6484775" cy="6858001"/>
            <a:chOff x="589384" y="-1"/>
            <a:chExt cx="6484775" cy="68580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88FFB6-E05C-1E48-8C0B-2807386B890C}"/>
                </a:ext>
              </a:extLst>
            </p:cNvPr>
            <p:cNvGrpSpPr/>
            <p:nvPr/>
          </p:nvGrpSpPr>
          <p:grpSpPr>
            <a:xfrm>
              <a:off x="589384" y="-1"/>
              <a:ext cx="6484775" cy="6858001"/>
              <a:chOff x="2853612" y="3094"/>
              <a:chExt cx="6484775" cy="685800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7A9B51D-D03B-F346-92D7-3C1FAF4F9999}"/>
                  </a:ext>
                </a:extLst>
              </p:cNvPr>
              <p:cNvGrpSpPr/>
              <p:nvPr/>
            </p:nvGrpSpPr>
            <p:grpSpPr>
              <a:xfrm>
                <a:off x="2853612" y="3094"/>
                <a:ext cx="6484775" cy="6858001"/>
                <a:chOff x="2222240" y="0"/>
                <a:chExt cx="6484775" cy="685800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393F207-0391-9244-BEA1-0C49D5BFA641}"/>
                    </a:ext>
                  </a:extLst>
                </p:cNvPr>
                <p:cNvSpPr/>
                <p:nvPr/>
              </p:nvSpPr>
              <p:spPr>
                <a:xfrm>
                  <a:off x="2222240" y="256770"/>
                  <a:ext cx="6484775" cy="66012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83E288-89F6-114E-AE2A-2D2A7CB8C72B}"/>
                    </a:ext>
                  </a:extLst>
                </p:cNvPr>
                <p:cNvSpPr/>
                <p:nvPr/>
              </p:nvSpPr>
              <p:spPr>
                <a:xfrm>
                  <a:off x="2489147" y="1618470"/>
                  <a:ext cx="5717080" cy="459303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CFFE75B9-06B5-2A44-AB0E-D981C575B42A}"/>
                    </a:ext>
                  </a:extLst>
                </p:cNvPr>
                <p:cNvSpPr/>
                <p:nvPr/>
              </p:nvSpPr>
              <p:spPr>
                <a:xfrm>
                  <a:off x="8310220" y="0"/>
                  <a:ext cx="396795" cy="25676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8" name="Graphic 117" descr="Close">
                  <a:extLst>
                    <a:ext uri="{FF2B5EF4-FFF2-40B4-BE49-F238E27FC236}">
                      <a16:creationId xmlns:a16="http://schemas.microsoft.com/office/drawing/2014/main" id="{502EA576-3C61-D249-99A9-4B87CA4017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14211" y="47575"/>
                  <a:ext cx="188811" cy="188811"/>
                </a:xfrm>
                <a:prstGeom prst="rect">
                  <a:avLst/>
                </a:prstGeom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43BCFFA-314E-5340-A488-4D570A4195B8}"/>
                    </a:ext>
                  </a:extLst>
                </p:cNvPr>
                <p:cNvSpPr/>
                <p:nvPr/>
              </p:nvSpPr>
              <p:spPr>
                <a:xfrm>
                  <a:off x="2222240" y="4249"/>
                  <a:ext cx="6087978" cy="2567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Proxy Rules</a:t>
                  </a:r>
                </a:p>
              </p:txBody>
            </p:sp>
            <p:sp>
              <p:nvSpPr>
                <p:cNvPr id="120" name="Minus Sign 14">
                  <a:extLst>
                    <a:ext uri="{FF2B5EF4-FFF2-40B4-BE49-F238E27FC236}">
                      <a16:creationId xmlns:a16="http://schemas.microsoft.com/office/drawing/2014/main" id="{98CDF44C-874E-A842-83C9-BA1E710BEB1C}"/>
                    </a:ext>
                  </a:extLst>
                </p:cNvPr>
                <p:cNvSpPr/>
                <p:nvPr/>
              </p:nvSpPr>
              <p:spPr>
                <a:xfrm flipH="1">
                  <a:off x="8068859" y="109775"/>
                  <a:ext cx="137368" cy="45719"/>
                </a:xfrm>
                <a:prstGeom prst="mathMinus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5835085-9FC6-7040-B3DE-2E0D5DD02EA6}"/>
                    </a:ext>
                  </a:extLst>
                </p:cNvPr>
                <p:cNvSpPr/>
                <p:nvPr/>
              </p:nvSpPr>
              <p:spPr>
                <a:xfrm>
                  <a:off x="6433832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OK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B150C1A-4854-5A40-A130-77696B902618}"/>
                    </a:ext>
                  </a:extLst>
                </p:cNvPr>
                <p:cNvSpPr/>
                <p:nvPr/>
              </p:nvSpPr>
              <p:spPr>
                <a:xfrm>
                  <a:off x="2497067" y="1620079"/>
                  <a:ext cx="5717080" cy="24470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Input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15F420A7-F6EC-1145-808A-6EA4541794CC}"/>
                    </a:ext>
                  </a:extLst>
                </p:cNvPr>
                <p:cNvSpPr/>
                <p:nvPr/>
              </p:nvSpPr>
              <p:spPr>
                <a:xfrm>
                  <a:off x="2497067" y="3322072"/>
                  <a:ext cx="5720046" cy="24470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Forward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151996A-B7E9-B641-ADF0-D8AAD147994A}"/>
                    </a:ext>
                  </a:extLst>
                </p:cNvPr>
                <p:cNvSpPr/>
                <p:nvPr/>
              </p:nvSpPr>
              <p:spPr>
                <a:xfrm>
                  <a:off x="2496095" y="4766786"/>
                  <a:ext cx="5721018" cy="276998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Output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BAEC4FB-70D0-ED45-AB86-8B40A3C209F0}"/>
                    </a:ext>
                  </a:extLst>
                </p:cNvPr>
                <p:cNvSpPr/>
                <p:nvPr/>
              </p:nvSpPr>
              <p:spPr>
                <a:xfrm>
                  <a:off x="2476199" y="838804"/>
                  <a:ext cx="2649963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Rule</a:t>
                  </a:r>
                </a:p>
              </p:txBody>
            </p:sp>
            <p:sp>
              <p:nvSpPr>
                <p:cNvPr id="126" name="Rectangle 125">
                  <a:hlinkClick r:id="" action="ppaction://hlinkshowjump?jump=nextslide"/>
                  <a:extLst>
                    <a:ext uri="{FF2B5EF4-FFF2-40B4-BE49-F238E27FC236}">
                      <a16:creationId xmlns:a16="http://schemas.microsoft.com/office/drawing/2014/main" id="{258EAFC4-FE9A-CC45-A077-C3EF24A9326C}"/>
                    </a:ext>
                  </a:extLst>
                </p:cNvPr>
                <p:cNvSpPr/>
                <p:nvPr/>
              </p:nvSpPr>
              <p:spPr>
                <a:xfrm>
                  <a:off x="7553555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Delete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E07B52BD-7B75-A541-965B-C20AC402FF5F}"/>
                    </a:ext>
                  </a:extLst>
                </p:cNvPr>
                <p:cNvSpPr txBox="1"/>
                <p:nvPr/>
              </p:nvSpPr>
              <p:spPr>
                <a:xfrm>
                  <a:off x="4818049" y="830633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6CC63AC-165E-CE43-87EE-327D84D0AA72}"/>
                    </a:ext>
                  </a:extLst>
                </p:cNvPr>
                <p:cNvSpPr/>
                <p:nvPr/>
              </p:nvSpPr>
              <p:spPr>
                <a:xfrm rot="5400000">
                  <a:off x="6011789" y="3813000"/>
                  <a:ext cx="4589713" cy="2072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C750CB0B-E253-4D4E-8EA4-03A1B53D7E8C}"/>
                    </a:ext>
                  </a:extLst>
                </p:cNvPr>
                <p:cNvSpPr/>
                <p:nvPr/>
              </p:nvSpPr>
              <p:spPr>
                <a:xfrm rot="5400000">
                  <a:off x="7515681" y="2546664"/>
                  <a:ext cx="1605118" cy="20406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4C5FD360-7CB7-E64B-B437-55B99163DC7E}"/>
                    </a:ext>
                  </a:extLst>
                </p:cNvPr>
                <p:cNvSpPr/>
                <p:nvPr/>
              </p:nvSpPr>
              <p:spPr>
                <a:xfrm rot="5400000">
                  <a:off x="8201398" y="1622569"/>
                  <a:ext cx="214431" cy="2112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FE2D383-F8F3-DF4B-B2CE-7E98B045F92E}"/>
                    </a:ext>
                  </a:extLst>
                </p:cNvPr>
                <p:cNvSpPr/>
                <p:nvPr/>
              </p:nvSpPr>
              <p:spPr>
                <a:xfrm rot="5400000">
                  <a:off x="8201043" y="5998671"/>
                  <a:ext cx="214431" cy="2112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B183E25-83AF-6C45-95F7-0F1AA34F74EA}"/>
                    </a:ext>
                  </a:extLst>
                </p:cNvPr>
                <p:cNvSpPr txBox="1"/>
                <p:nvPr/>
              </p:nvSpPr>
              <p:spPr>
                <a:xfrm rot="10800000">
                  <a:off x="8164183" y="159407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4CA506B1-B5A5-B64A-AEDE-3A7C2B81409B}"/>
                    </a:ext>
                  </a:extLst>
                </p:cNvPr>
                <p:cNvSpPr txBox="1"/>
                <p:nvPr/>
              </p:nvSpPr>
              <p:spPr>
                <a:xfrm>
                  <a:off x="8152588" y="5989859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0E15A4A-D5C9-E342-93FB-F2040F36C32B}"/>
                    </a:ext>
                  </a:extLst>
                </p:cNvPr>
                <p:cNvSpPr/>
                <p:nvPr/>
              </p:nvSpPr>
              <p:spPr>
                <a:xfrm>
                  <a:off x="6670491" y="838804"/>
                  <a:ext cx="1749781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Port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F1E122D-2455-8E4D-82C6-F26A274A1488}"/>
                    </a:ext>
                  </a:extLst>
                </p:cNvPr>
                <p:cNvSpPr txBox="1"/>
                <p:nvPr/>
              </p:nvSpPr>
              <p:spPr>
                <a:xfrm>
                  <a:off x="8152588" y="830633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3FEC76C-F4F8-B44B-B765-58DEA758D896}"/>
                    </a:ext>
                  </a:extLst>
                </p:cNvPr>
                <p:cNvSpPr/>
                <p:nvPr/>
              </p:nvSpPr>
              <p:spPr>
                <a:xfrm>
                  <a:off x="2476200" y="1168846"/>
                  <a:ext cx="1467564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Chain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0902F67-648F-5D43-8AB6-ABAF3DC1B904}"/>
                    </a:ext>
                  </a:extLst>
                </p:cNvPr>
                <p:cNvSpPr txBox="1"/>
                <p:nvPr/>
              </p:nvSpPr>
              <p:spPr>
                <a:xfrm>
                  <a:off x="3624966" y="115985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130B983-9222-0744-9F91-D27B34112E99}"/>
                    </a:ext>
                  </a:extLst>
                </p:cNvPr>
                <p:cNvSpPr/>
                <p:nvPr/>
              </p:nvSpPr>
              <p:spPr>
                <a:xfrm>
                  <a:off x="7220202" y="1171138"/>
                  <a:ext cx="1200070" cy="23689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Command Line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11D7F047-7338-1149-97E6-4868451DA31D}"/>
                    </a:ext>
                  </a:extLst>
                </p:cNvPr>
                <p:cNvSpPr/>
                <p:nvPr/>
              </p:nvSpPr>
              <p:spPr>
                <a:xfrm>
                  <a:off x="2476199" y="426423"/>
                  <a:ext cx="4059114" cy="239189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Modification of packet communication rules.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6B487097-118F-D441-ACB8-1F2602C4272C}"/>
                    </a:ext>
                  </a:extLst>
                </p:cNvPr>
                <p:cNvSpPr/>
                <p:nvPr/>
              </p:nvSpPr>
              <p:spPr>
                <a:xfrm>
                  <a:off x="4041448" y="1168846"/>
                  <a:ext cx="1329225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ysClr val="windowText" lastClr="000000"/>
                      </a:solidFill>
                    </a:rPr>
                    <a:t>xxx.xxx.xxx.xx:xxxx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37564C7D-B688-234A-8098-8315721D334C}"/>
                    </a:ext>
                  </a:extLst>
                </p:cNvPr>
                <p:cNvSpPr/>
                <p:nvPr/>
              </p:nvSpPr>
              <p:spPr>
                <a:xfrm>
                  <a:off x="5456583" y="1170142"/>
                  <a:ext cx="1677709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ysClr val="windowText" lastClr="000000"/>
                      </a:solidFill>
                    </a:rPr>
                    <a:t>129.126.132.1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DC7D784A-3094-2847-B6DB-FAD2C1050AA6}"/>
                    </a:ext>
                  </a:extLst>
                </p:cNvPr>
                <p:cNvSpPr/>
                <p:nvPr/>
              </p:nvSpPr>
              <p:spPr>
                <a:xfrm>
                  <a:off x="2476199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2B2A65-7BBC-F243-9772-7A08285256BE}"/>
                  </a:ext>
                </a:extLst>
              </p:cNvPr>
              <p:cNvSpPr/>
              <p:nvPr/>
            </p:nvSpPr>
            <p:spPr>
              <a:xfrm>
                <a:off x="3125695" y="5046878"/>
                <a:ext cx="5706728" cy="24470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Block Communication | Destination: 129.126.132.1| Protocol: All| Port: 2500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2C1F31-53D7-6E4A-909F-97B2EF6DF2ED}"/>
                </a:ext>
              </a:extLst>
            </p:cNvPr>
            <p:cNvSpPr/>
            <p:nvPr/>
          </p:nvSpPr>
          <p:spPr>
            <a:xfrm>
              <a:off x="3633372" y="842877"/>
              <a:ext cx="1269084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Protocol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E6A2F4-448B-EE4E-B01E-1A1F880088C7}"/>
                </a:ext>
              </a:extLst>
            </p:cNvPr>
            <p:cNvSpPr txBox="1"/>
            <p:nvPr/>
          </p:nvSpPr>
          <p:spPr>
            <a:xfrm>
              <a:off x="4589456" y="817311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4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0736" y="212257"/>
            <a:ext cx="7844971" cy="4967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736" y="359850"/>
            <a:ext cx="7448175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867733-46FE-422B-A04E-A864FDC04B13}"/>
              </a:ext>
            </a:extLst>
          </p:cNvPr>
          <p:cNvSpPr/>
          <p:nvPr/>
        </p:nvSpPr>
        <p:spPr>
          <a:xfrm>
            <a:off x="8028913" y="367393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31" descr="Close">
            <a:extLst>
              <a:ext uri="{FF2B5EF4-FFF2-40B4-BE49-F238E27FC236}">
                <a16:creationId xmlns:a16="http://schemas.microsoft.com/office/drawing/2014/main" id="{5DA4B162-6C7C-44D6-B2B8-5D110C940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2904" y="397122"/>
            <a:ext cx="188811" cy="188811"/>
          </a:xfrm>
          <a:prstGeom prst="rect">
            <a:avLst/>
          </a:prstGeom>
        </p:spPr>
      </p:pic>
      <p:sp>
        <p:nvSpPr>
          <p:cNvPr id="9" name="Minus Sign 34">
            <a:extLst>
              <a:ext uri="{FF2B5EF4-FFF2-40B4-BE49-F238E27FC236}">
                <a16:creationId xmlns:a16="http://schemas.microsoft.com/office/drawing/2014/main" id="{1495A4A1-6EDD-4375-AB40-BC53CB82A68A}"/>
              </a:ext>
            </a:extLst>
          </p:cNvPr>
          <p:cNvSpPr/>
          <p:nvPr/>
        </p:nvSpPr>
        <p:spPr>
          <a:xfrm flipH="1">
            <a:off x="7721702" y="522099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6634" y="938944"/>
            <a:ext cx="6336270" cy="27871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6638" y="955097"/>
            <a:ext cx="2432331" cy="2443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1396" y="950804"/>
            <a:ext cx="1272514" cy="250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Date modified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07168" y="944874"/>
            <a:ext cx="1082447" cy="250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Type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89615" y="950804"/>
            <a:ext cx="1543289" cy="2503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Size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809060" y="1204592"/>
            <a:ext cx="6323843" cy="250017"/>
            <a:chOff x="835433" y="1680129"/>
            <a:chExt cx="5927830" cy="249812"/>
          </a:xfrm>
        </p:grpSpPr>
        <p:sp>
          <p:nvSpPr>
            <p:cNvPr id="43" name="Rectangle 4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 MB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Sample_PCAP_1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98599" y="1680129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PCAP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7358" y="1451030"/>
            <a:ext cx="6327972" cy="250017"/>
            <a:chOff x="835433" y="1680129"/>
            <a:chExt cx="5927830" cy="249812"/>
          </a:xfrm>
        </p:grpSpPr>
        <p:sp>
          <p:nvSpPr>
            <p:cNvPr id="66" name="Rectangle 65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52 MB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Sample_PCAP_2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98599" y="1680129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PCAP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17358" y="1686845"/>
            <a:ext cx="6339384" cy="250018"/>
            <a:chOff x="835433" y="1680128"/>
            <a:chExt cx="5927830" cy="249813"/>
          </a:xfrm>
        </p:grpSpPr>
        <p:sp>
          <p:nvSpPr>
            <p:cNvPr id="71" name="Rectangle 7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26 MB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35433" y="1686014"/>
              <a:ext cx="2270757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ysClr val="windowText" lastClr="000000"/>
                  </a:solidFill>
                </a:rPr>
                <a:t>Sample_PCAP_3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098599" y="1680128"/>
              <a:ext cx="12096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10/21/2018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301957" y="1685436"/>
              <a:ext cx="1003965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PCAP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794647" y="938944"/>
            <a:ext cx="864556" cy="27871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765998" y="3886412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7" name="Rectangle 76">
            <a:hlinkClick r:id="rId4" action="ppaction://hlinksldjump"/>
          </p:cNvPr>
          <p:cNvSpPr/>
          <p:nvPr/>
        </p:nvSpPr>
        <p:spPr>
          <a:xfrm>
            <a:off x="7172176" y="4517969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78" name="Rectangle 77">
            <a:hlinkClick r:id="rId4" action="ppaction://hlinksldjump"/>
          </p:cNvPr>
          <p:cNvSpPr/>
          <p:nvPr/>
        </p:nvSpPr>
        <p:spPr>
          <a:xfrm>
            <a:off x="6130887" y="4517969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90142" y="3855697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/>
              <a:t>File name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96455" y="4132633"/>
            <a:ext cx="864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/>
              <a:t>Save as Type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761018" y="4155783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PCAP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02945" y="938945"/>
            <a:ext cx="856258" cy="2639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ysClr val="windowText" lastClr="000000"/>
                </a:solidFill>
              </a:rPr>
              <a:t>Home Directory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207833" y="4144953"/>
            <a:ext cx="3514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3C3C3C"/>
                </a:solidFill>
                <a:latin typeface="arial unicode ms"/>
              </a:rPr>
              <a:t>▼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18022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7A9B51D-D03B-F346-92D7-3C1FAF4F9999}"/>
              </a:ext>
            </a:extLst>
          </p:cNvPr>
          <p:cNvGrpSpPr/>
          <p:nvPr/>
        </p:nvGrpSpPr>
        <p:grpSpPr>
          <a:xfrm>
            <a:off x="589383" y="0"/>
            <a:ext cx="6484775" cy="6858001"/>
            <a:chOff x="2222240" y="0"/>
            <a:chExt cx="6484775" cy="685800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393F207-0391-9244-BEA1-0C49D5BFA641}"/>
                </a:ext>
              </a:extLst>
            </p:cNvPr>
            <p:cNvSpPr/>
            <p:nvPr/>
          </p:nvSpPr>
          <p:spPr>
            <a:xfrm>
              <a:off x="2222240" y="256770"/>
              <a:ext cx="6484775" cy="6601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783E288-89F6-114E-AE2A-2D2A7CB8C72B}"/>
                </a:ext>
              </a:extLst>
            </p:cNvPr>
            <p:cNvSpPr/>
            <p:nvPr/>
          </p:nvSpPr>
          <p:spPr>
            <a:xfrm>
              <a:off x="2489147" y="1618470"/>
              <a:ext cx="5717080" cy="45930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FFE75B9-06B5-2A44-AB0E-D981C575B42A}"/>
                </a:ext>
              </a:extLst>
            </p:cNvPr>
            <p:cNvSpPr/>
            <p:nvPr/>
          </p:nvSpPr>
          <p:spPr>
            <a:xfrm>
              <a:off x="8310220" y="0"/>
              <a:ext cx="396795" cy="2567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8" name="Graphic 117" descr="Close">
              <a:extLst>
                <a:ext uri="{FF2B5EF4-FFF2-40B4-BE49-F238E27FC236}">
                  <a16:creationId xmlns:a16="http://schemas.microsoft.com/office/drawing/2014/main" id="{502EA576-3C61-D249-99A9-4B87CA401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14211" y="47575"/>
              <a:ext cx="188811" cy="188811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43BCFFA-314E-5340-A488-4D570A4195B8}"/>
                </a:ext>
              </a:extLst>
            </p:cNvPr>
            <p:cNvSpPr/>
            <p:nvPr/>
          </p:nvSpPr>
          <p:spPr>
            <a:xfrm>
              <a:off x="2222240" y="4249"/>
              <a:ext cx="6087978" cy="256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Proxy Rules</a:t>
              </a:r>
            </a:p>
          </p:txBody>
        </p:sp>
        <p:sp>
          <p:nvSpPr>
            <p:cNvPr id="120" name="Minus Sign 14">
              <a:extLst>
                <a:ext uri="{FF2B5EF4-FFF2-40B4-BE49-F238E27FC236}">
                  <a16:creationId xmlns:a16="http://schemas.microsoft.com/office/drawing/2014/main" id="{98CDF44C-874E-A842-83C9-BA1E710BEB1C}"/>
                </a:ext>
              </a:extLst>
            </p:cNvPr>
            <p:cNvSpPr/>
            <p:nvPr/>
          </p:nvSpPr>
          <p:spPr>
            <a:xfrm flipH="1">
              <a:off x="8068859" y="109775"/>
              <a:ext cx="137368" cy="4571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5835085-9FC6-7040-B3DE-2E0D5DD02EA6}"/>
                </a:ext>
              </a:extLst>
            </p:cNvPr>
            <p:cNvSpPr/>
            <p:nvPr/>
          </p:nvSpPr>
          <p:spPr>
            <a:xfrm>
              <a:off x="6433832" y="6393119"/>
              <a:ext cx="856735" cy="2144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B150C1A-4854-5A40-A130-77696B902618}"/>
                </a:ext>
              </a:extLst>
            </p:cNvPr>
            <p:cNvSpPr/>
            <p:nvPr/>
          </p:nvSpPr>
          <p:spPr>
            <a:xfrm>
              <a:off x="2497067" y="1620079"/>
              <a:ext cx="5717080" cy="24470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Input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5F420A7-F6EC-1145-808A-6EA4541794CC}"/>
                </a:ext>
              </a:extLst>
            </p:cNvPr>
            <p:cNvSpPr/>
            <p:nvPr/>
          </p:nvSpPr>
          <p:spPr>
            <a:xfrm>
              <a:off x="2497067" y="3322072"/>
              <a:ext cx="5720046" cy="24470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Forward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151996A-B7E9-B641-ADF0-D8AAD147994A}"/>
                </a:ext>
              </a:extLst>
            </p:cNvPr>
            <p:cNvSpPr/>
            <p:nvPr/>
          </p:nvSpPr>
          <p:spPr>
            <a:xfrm>
              <a:off x="2496095" y="4766786"/>
              <a:ext cx="5721018" cy="27699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Output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BAEC4FB-70D0-ED45-AB86-8B40A3C209F0}"/>
                </a:ext>
              </a:extLst>
            </p:cNvPr>
            <p:cNvSpPr/>
            <p:nvPr/>
          </p:nvSpPr>
          <p:spPr>
            <a:xfrm>
              <a:off x="2476199" y="838804"/>
              <a:ext cx="2694515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Rule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58EAFC4-FE9A-CC45-A077-C3EF24A9326C}"/>
                </a:ext>
              </a:extLst>
            </p:cNvPr>
            <p:cNvSpPr/>
            <p:nvPr/>
          </p:nvSpPr>
          <p:spPr>
            <a:xfrm>
              <a:off x="7553555" y="6393119"/>
              <a:ext cx="856735" cy="2144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Delete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7B52BD-7B75-A541-965B-C20AC402FF5F}"/>
                </a:ext>
              </a:extLst>
            </p:cNvPr>
            <p:cNvSpPr txBox="1"/>
            <p:nvPr/>
          </p:nvSpPr>
          <p:spPr>
            <a:xfrm>
              <a:off x="4862601" y="819898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6CC63AC-165E-CE43-87EE-327D84D0AA72}"/>
                </a:ext>
              </a:extLst>
            </p:cNvPr>
            <p:cNvSpPr/>
            <p:nvPr/>
          </p:nvSpPr>
          <p:spPr>
            <a:xfrm rot="5400000">
              <a:off x="6011789" y="3813000"/>
              <a:ext cx="4589713" cy="207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750CB0B-E253-4D4E-8EA4-03A1B53D7E8C}"/>
                </a:ext>
              </a:extLst>
            </p:cNvPr>
            <p:cNvSpPr/>
            <p:nvPr/>
          </p:nvSpPr>
          <p:spPr>
            <a:xfrm rot="5400000">
              <a:off x="7515681" y="2546664"/>
              <a:ext cx="1605118" cy="20406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C5FD360-7CB7-E64B-B437-55B99163DC7E}"/>
                </a:ext>
              </a:extLst>
            </p:cNvPr>
            <p:cNvSpPr/>
            <p:nvPr/>
          </p:nvSpPr>
          <p:spPr>
            <a:xfrm rot="5400000">
              <a:off x="8201398" y="1622569"/>
              <a:ext cx="214431" cy="211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E2D383-F8F3-DF4B-B2CE-7E98B045F92E}"/>
                </a:ext>
              </a:extLst>
            </p:cNvPr>
            <p:cNvSpPr/>
            <p:nvPr/>
          </p:nvSpPr>
          <p:spPr>
            <a:xfrm rot="5400000">
              <a:off x="8201043" y="5998671"/>
              <a:ext cx="214431" cy="211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B183E25-83AF-6C45-95F7-0F1AA34F74EA}"/>
                </a:ext>
              </a:extLst>
            </p:cNvPr>
            <p:cNvSpPr txBox="1"/>
            <p:nvPr/>
          </p:nvSpPr>
          <p:spPr>
            <a:xfrm rot="10800000">
              <a:off x="8164183" y="1594072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CA506B1-B5A5-B64A-AEDE-3A7C2B81409B}"/>
                </a:ext>
              </a:extLst>
            </p:cNvPr>
            <p:cNvSpPr txBox="1"/>
            <p:nvPr/>
          </p:nvSpPr>
          <p:spPr>
            <a:xfrm>
              <a:off x="8152588" y="5989859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0E15A4A-D5C9-E342-93FB-F2040F36C32B}"/>
                </a:ext>
              </a:extLst>
            </p:cNvPr>
            <p:cNvSpPr/>
            <p:nvPr/>
          </p:nvSpPr>
          <p:spPr>
            <a:xfrm>
              <a:off x="6670491" y="838804"/>
              <a:ext cx="1749781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Port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F1E122D-2455-8E4D-82C6-F26A274A1488}"/>
                </a:ext>
              </a:extLst>
            </p:cNvPr>
            <p:cNvSpPr txBox="1"/>
            <p:nvPr/>
          </p:nvSpPr>
          <p:spPr>
            <a:xfrm>
              <a:off x="8152588" y="830633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3FEC76C-F4F8-B44B-B765-58DEA758D896}"/>
                </a:ext>
              </a:extLst>
            </p:cNvPr>
            <p:cNvSpPr/>
            <p:nvPr/>
          </p:nvSpPr>
          <p:spPr>
            <a:xfrm>
              <a:off x="2476199" y="1168846"/>
              <a:ext cx="1467564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Chain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0902F67-648F-5D43-8AB6-ABAF3DC1B904}"/>
                </a:ext>
              </a:extLst>
            </p:cNvPr>
            <p:cNvSpPr txBox="1"/>
            <p:nvPr/>
          </p:nvSpPr>
          <p:spPr>
            <a:xfrm>
              <a:off x="3624966" y="1159852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  <p:sp>
          <p:nvSpPr>
            <p:cNvPr id="138" name="Rectangle 13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130B983-9222-0744-9F91-D27B34112E99}"/>
                </a:ext>
              </a:extLst>
            </p:cNvPr>
            <p:cNvSpPr/>
            <p:nvPr/>
          </p:nvSpPr>
          <p:spPr>
            <a:xfrm>
              <a:off x="7220202" y="1171138"/>
              <a:ext cx="1200070" cy="2368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Command Line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D7F047-7338-1149-97E6-4868451DA31D}"/>
                </a:ext>
              </a:extLst>
            </p:cNvPr>
            <p:cNvSpPr/>
            <p:nvPr/>
          </p:nvSpPr>
          <p:spPr>
            <a:xfrm>
              <a:off x="2476199" y="426423"/>
              <a:ext cx="4059114" cy="23918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Modification of packet communication rules.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B487097-118F-D441-ACB8-1F2602C4272C}"/>
                </a:ext>
              </a:extLst>
            </p:cNvPr>
            <p:cNvSpPr/>
            <p:nvPr/>
          </p:nvSpPr>
          <p:spPr>
            <a:xfrm>
              <a:off x="4041448" y="1168846"/>
              <a:ext cx="1329225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ysClr val="windowText" lastClr="000000"/>
                  </a:solidFill>
                </a:rPr>
                <a:t>xxx.xxx.xxx.xx:xxxx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7564C7D-B688-234A-8098-8315721D334C}"/>
                </a:ext>
              </a:extLst>
            </p:cNvPr>
            <p:cNvSpPr/>
            <p:nvPr/>
          </p:nvSpPr>
          <p:spPr>
            <a:xfrm>
              <a:off x="5456583" y="1168846"/>
              <a:ext cx="1677709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ysClr val="windowText" lastClr="000000"/>
                  </a:solidFill>
                </a:rPr>
                <a:t>129.126.132.1</a:t>
              </a:r>
            </a:p>
          </p:txBody>
        </p:sp>
        <p:sp>
          <p:nvSpPr>
            <p:cNvPr id="142" name="Rectangle 14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C7D784A-3094-2847-B6DB-FAD2C1050AA6}"/>
                </a:ext>
              </a:extLst>
            </p:cNvPr>
            <p:cNvSpPr/>
            <p:nvPr/>
          </p:nvSpPr>
          <p:spPr>
            <a:xfrm>
              <a:off x="2476199" y="6393119"/>
              <a:ext cx="856735" cy="2144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7037F90-FABF-D64E-9C52-D58AB79332DE}"/>
              </a:ext>
            </a:extLst>
          </p:cNvPr>
          <p:cNvSpPr/>
          <p:nvPr/>
        </p:nvSpPr>
        <p:spPr>
          <a:xfrm>
            <a:off x="3633372" y="842877"/>
            <a:ext cx="1269084" cy="2391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BA395-A021-E94B-9B22-822780C09F8F}"/>
              </a:ext>
            </a:extLst>
          </p:cNvPr>
          <p:cNvSpPr txBox="1"/>
          <p:nvPr/>
        </p:nvSpPr>
        <p:spPr>
          <a:xfrm>
            <a:off x="4637263" y="825087"/>
            <a:ext cx="30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925170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927B38-E753-C444-AE1E-5FE5D911F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3" y="431800"/>
            <a:ext cx="87757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9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E033F9-2DD5-3D40-99AB-E461446B27A3}"/>
              </a:ext>
            </a:extLst>
          </p:cNvPr>
          <p:cNvGrpSpPr/>
          <p:nvPr/>
        </p:nvGrpSpPr>
        <p:grpSpPr>
          <a:xfrm>
            <a:off x="589384" y="-1"/>
            <a:ext cx="6484775" cy="6858001"/>
            <a:chOff x="589384" y="-1"/>
            <a:chExt cx="6484775" cy="68580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88FFB6-E05C-1E48-8C0B-2807386B890C}"/>
                </a:ext>
              </a:extLst>
            </p:cNvPr>
            <p:cNvGrpSpPr/>
            <p:nvPr/>
          </p:nvGrpSpPr>
          <p:grpSpPr>
            <a:xfrm>
              <a:off x="589384" y="-1"/>
              <a:ext cx="6484775" cy="6858001"/>
              <a:chOff x="2853612" y="3094"/>
              <a:chExt cx="6484775" cy="685800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7A9B51D-D03B-F346-92D7-3C1FAF4F9999}"/>
                  </a:ext>
                </a:extLst>
              </p:cNvPr>
              <p:cNvGrpSpPr/>
              <p:nvPr/>
            </p:nvGrpSpPr>
            <p:grpSpPr>
              <a:xfrm>
                <a:off x="2853612" y="3094"/>
                <a:ext cx="6484775" cy="6858001"/>
                <a:chOff x="2222240" y="0"/>
                <a:chExt cx="6484775" cy="685800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393F207-0391-9244-BEA1-0C49D5BFA641}"/>
                    </a:ext>
                  </a:extLst>
                </p:cNvPr>
                <p:cNvSpPr/>
                <p:nvPr/>
              </p:nvSpPr>
              <p:spPr>
                <a:xfrm>
                  <a:off x="2222240" y="256770"/>
                  <a:ext cx="6484775" cy="66012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83E288-89F6-114E-AE2A-2D2A7CB8C72B}"/>
                    </a:ext>
                  </a:extLst>
                </p:cNvPr>
                <p:cNvSpPr/>
                <p:nvPr/>
              </p:nvSpPr>
              <p:spPr>
                <a:xfrm>
                  <a:off x="2489147" y="1618470"/>
                  <a:ext cx="5717080" cy="459303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CFFE75B9-06B5-2A44-AB0E-D981C575B42A}"/>
                    </a:ext>
                  </a:extLst>
                </p:cNvPr>
                <p:cNvSpPr/>
                <p:nvPr/>
              </p:nvSpPr>
              <p:spPr>
                <a:xfrm>
                  <a:off x="8310220" y="0"/>
                  <a:ext cx="396795" cy="25676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8" name="Graphic 117" descr="Close">
                  <a:extLst>
                    <a:ext uri="{FF2B5EF4-FFF2-40B4-BE49-F238E27FC236}">
                      <a16:creationId xmlns:a16="http://schemas.microsoft.com/office/drawing/2014/main" id="{502EA576-3C61-D249-99A9-4B87CA4017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14211" y="47575"/>
                  <a:ext cx="188811" cy="188811"/>
                </a:xfrm>
                <a:prstGeom prst="rect">
                  <a:avLst/>
                </a:prstGeom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43BCFFA-314E-5340-A488-4D570A4195B8}"/>
                    </a:ext>
                  </a:extLst>
                </p:cNvPr>
                <p:cNvSpPr/>
                <p:nvPr/>
              </p:nvSpPr>
              <p:spPr>
                <a:xfrm>
                  <a:off x="2222240" y="4249"/>
                  <a:ext cx="6087978" cy="2567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Proxy Rules</a:t>
                  </a:r>
                </a:p>
              </p:txBody>
            </p:sp>
            <p:sp>
              <p:nvSpPr>
                <p:cNvPr id="120" name="Minus Sign 14">
                  <a:extLst>
                    <a:ext uri="{FF2B5EF4-FFF2-40B4-BE49-F238E27FC236}">
                      <a16:creationId xmlns:a16="http://schemas.microsoft.com/office/drawing/2014/main" id="{98CDF44C-874E-A842-83C9-BA1E710BEB1C}"/>
                    </a:ext>
                  </a:extLst>
                </p:cNvPr>
                <p:cNvSpPr/>
                <p:nvPr/>
              </p:nvSpPr>
              <p:spPr>
                <a:xfrm flipH="1">
                  <a:off x="8068859" y="109775"/>
                  <a:ext cx="137368" cy="45719"/>
                </a:xfrm>
                <a:prstGeom prst="mathMinus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5835085-9FC6-7040-B3DE-2E0D5DD02EA6}"/>
                    </a:ext>
                  </a:extLst>
                </p:cNvPr>
                <p:cNvSpPr/>
                <p:nvPr/>
              </p:nvSpPr>
              <p:spPr>
                <a:xfrm>
                  <a:off x="6433832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OK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B150C1A-4854-5A40-A130-77696B902618}"/>
                    </a:ext>
                  </a:extLst>
                </p:cNvPr>
                <p:cNvSpPr/>
                <p:nvPr/>
              </p:nvSpPr>
              <p:spPr>
                <a:xfrm>
                  <a:off x="2497067" y="1620079"/>
                  <a:ext cx="5717080" cy="24470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Input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15F420A7-F6EC-1145-808A-6EA4541794CC}"/>
                    </a:ext>
                  </a:extLst>
                </p:cNvPr>
                <p:cNvSpPr/>
                <p:nvPr/>
              </p:nvSpPr>
              <p:spPr>
                <a:xfrm>
                  <a:off x="2497067" y="3322072"/>
                  <a:ext cx="5720046" cy="24470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Forward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151996A-B7E9-B641-ADF0-D8AAD147994A}"/>
                    </a:ext>
                  </a:extLst>
                </p:cNvPr>
                <p:cNvSpPr/>
                <p:nvPr/>
              </p:nvSpPr>
              <p:spPr>
                <a:xfrm>
                  <a:off x="2496095" y="4766786"/>
                  <a:ext cx="5721018" cy="276998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Output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BAEC4FB-70D0-ED45-AB86-8B40A3C209F0}"/>
                    </a:ext>
                  </a:extLst>
                </p:cNvPr>
                <p:cNvSpPr/>
                <p:nvPr/>
              </p:nvSpPr>
              <p:spPr>
                <a:xfrm>
                  <a:off x="2476199" y="838804"/>
                  <a:ext cx="2649963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Rule</a:t>
                  </a:r>
                </a:p>
              </p:txBody>
            </p:sp>
            <p:sp>
              <p:nvSpPr>
                <p:cNvPr id="126" name="Rectangle 125">
                  <a:hlinkClick r:id="" action="ppaction://hlinkshowjump?jump=nextslide"/>
                  <a:extLst>
                    <a:ext uri="{FF2B5EF4-FFF2-40B4-BE49-F238E27FC236}">
                      <a16:creationId xmlns:a16="http://schemas.microsoft.com/office/drawing/2014/main" id="{258EAFC4-FE9A-CC45-A077-C3EF24A9326C}"/>
                    </a:ext>
                  </a:extLst>
                </p:cNvPr>
                <p:cNvSpPr/>
                <p:nvPr/>
              </p:nvSpPr>
              <p:spPr>
                <a:xfrm>
                  <a:off x="7553555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Delete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E07B52BD-7B75-A541-965B-C20AC402FF5F}"/>
                    </a:ext>
                  </a:extLst>
                </p:cNvPr>
                <p:cNvSpPr txBox="1"/>
                <p:nvPr/>
              </p:nvSpPr>
              <p:spPr>
                <a:xfrm>
                  <a:off x="4818049" y="830633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6CC63AC-165E-CE43-87EE-327D84D0AA72}"/>
                    </a:ext>
                  </a:extLst>
                </p:cNvPr>
                <p:cNvSpPr/>
                <p:nvPr/>
              </p:nvSpPr>
              <p:spPr>
                <a:xfrm rot="5400000">
                  <a:off x="6011789" y="3813000"/>
                  <a:ext cx="4589713" cy="2072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C750CB0B-E253-4D4E-8EA4-03A1B53D7E8C}"/>
                    </a:ext>
                  </a:extLst>
                </p:cNvPr>
                <p:cNvSpPr/>
                <p:nvPr/>
              </p:nvSpPr>
              <p:spPr>
                <a:xfrm rot="5400000">
                  <a:off x="7515681" y="2546664"/>
                  <a:ext cx="1605118" cy="20406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4C5FD360-7CB7-E64B-B437-55B99163DC7E}"/>
                    </a:ext>
                  </a:extLst>
                </p:cNvPr>
                <p:cNvSpPr/>
                <p:nvPr/>
              </p:nvSpPr>
              <p:spPr>
                <a:xfrm rot="5400000">
                  <a:off x="8201398" y="1622569"/>
                  <a:ext cx="214431" cy="2112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FE2D383-F8F3-DF4B-B2CE-7E98B045F92E}"/>
                    </a:ext>
                  </a:extLst>
                </p:cNvPr>
                <p:cNvSpPr/>
                <p:nvPr/>
              </p:nvSpPr>
              <p:spPr>
                <a:xfrm rot="5400000">
                  <a:off x="8201043" y="5998671"/>
                  <a:ext cx="214431" cy="21122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B183E25-83AF-6C45-95F7-0F1AA34F74EA}"/>
                    </a:ext>
                  </a:extLst>
                </p:cNvPr>
                <p:cNvSpPr txBox="1"/>
                <p:nvPr/>
              </p:nvSpPr>
              <p:spPr>
                <a:xfrm rot="10800000">
                  <a:off x="8164183" y="159407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4CA506B1-B5A5-B64A-AEDE-3A7C2B81409B}"/>
                    </a:ext>
                  </a:extLst>
                </p:cNvPr>
                <p:cNvSpPr txBox="1"/>
                <p:nvPr/>
              </p:nvSpPr>
              <p:spPr>
                <a:xfrm>
                  <a:off x="8152588" y="5989859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0E15A4A-D5C9-E342-93FB-F2040F36C32B}"/>
                    </a:ext>
                  </a:extLst>
                </p:cNvPr>
                <p:cNvSpPr/>
                <p:nvPr/>
              </p:nvSpPr>
              <p:spPr>
                <a:xfrm>
                  <a:off x="6670491" y="838804"/>
                  <a:ext cx="1749781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Port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F1E122D-2455-8E4D-82C6-F26A274A1488}"/>
                    </a:ext>
                  </a:extLst>
                </p:cNvPr>
                <p:cNvSpPr txBox="1"/>
                <p:nvPr/>
              </p:nvSpPr>
              <p:spPr>
                <a:xfrm>
                  <a:off x="8152588" y="830633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3FEC76C-F4F8-B44B-B765-58DEA758D896}"/>
                    </a:ext>
                  </a:extLst>
                </p:cNvPr>
                <p:cNvSpPr/>
                <p:nvPr/>
              </p:nvSpPr>
              <p:spPr>
                <a:xfrm>
                  <a:off x="2476200" y="1168846"/>
                  <a:ext cx="1467564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Chain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0902F67-648F-5D43-8AB6-ABAF3DC1B904}"/>
                    </a:ext>
                  </a:extLst>
                </p:cNvPr>
                <p:cNvSpPr txBox="1"/>
                <p:nvPr/>
              </p:nvSpPr>
              <p:spPr>
                <a:xfrm>
                  <a:off x="3624966" y="1159852"/>
                  <a:ext cx="3081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▼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130B983-9222-0744-9F91-D27B34112E99}"/>
                    </a:ext>
                  </a:extLst>
                </p:cNvPr>
                <p:cNvSpPr/>
                <p:nvPr/>
              </p:nvSpPr>
              <p:spPr>
                <a:xfrm>
                  <a:off x="7220202" y="1171138"/>
                  <a:ext cx="1200070" cy="23689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Command Line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11D7F047-7338-1149-97E6-4868451DA31D}"/>
                    </a:ext>
                  </a:extLst>
                </p:cNvPr>
                <p:cNvSpPr/>
                <p:nvPr/>
              </p:nvSpPr>
              <p:spPr>
                <a:xfrm>
                  <a:off x="2476199" y="426423"/>
                  <a:ext cx="4059114" cy="239189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Modification of packet communication rules.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6B487097-118F-D441-ACB8-1F2602C4272C}"/>
                    </a:ext>
                  </a:extLst>
                </p:cNvPr>
                <p:cNvSpPr/>
                <p:nvPr/>
              </p:nvSpPr>
              <p:spPr>
                <a:xfrm>
                  <a:off x="4041448" y="1168846"/>
                  <a:ext cx="1329225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ysClr val="windowText" lastClr="000000"/>
                      </a:solidFill>
                    </a:rPr>
                    <a:t>xxx.xxx.xxx.xx:xxxx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37564C7D-B688-234A-8098-8315721D334C}"/>
                    </a:ext>
                  </a:extLst>
                </p:cNvPr>
                <p:cNvSpPr/>
                <p:nvPr/>
              </p:nvSpPr>
              <p:spPr>
                <a:xfrm>
                  <a:off x="5456583" y="1170142"/>
                  <a:ext cx="1677709" cy="239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ysClr val="windowText" lastClr="000000"/>
                      </a:solidFill>
                    </a:rPr>
                    <a:t>129.126.132.1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DC7D784A-3094-2847-B6DB-FAD2C1050AA6}"/>
                    </a:ext>
                  </a:extLst>
                </p:cNvPr>
                <p:cNvSpPr/>
                <p:nvPr/>
              </p:nvSpPr>
              <p:spPr>
                <a:xfrm>
                  <a:off x="2476199" y="6393119"/>
                  <a:ext cx="856735" cy="2144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2B2A65-7BBC-F243-9772-7A08285256BE}"/>
                  </a:ext>
                </a:extLst>
              </p:cNvPr>
              <p:cNvSpPr/>
              <p:nvPr/>
            </p:nvSpPr>
            <p:spPr>
              <a:xfrm>
                <a:off x="3127467" y="3572316"/>
                <a:ext cx="5706728" cy="24470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Block Communication | Source: 129.126.132.1| Protocol: All| Port: 2500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2C1F31-53D7-6E4A-909F-97B2EF6DF2ED}"/>
                </a:ext>
              </a:extLst>
            </p:cNvPr>
            <p:cNvSpPr/>
            <p:nvPr/>
          </p:nvSpPr>
          <p:spPr>
            <a:xfrm>
              <a:off x="3633372" y="842877"/>
              <a:ext cx="1269084" cy="2391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Protocol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E6A2F4-448B-EE4E-B01E-1A1F880088C7}"/>
                </a:ext>
              </a:extLst>
            </p:cNvPr>
            <p:cNvSpPr txBox="1"/>
            <p:nvPr/>
          </p:nvSpPr>
          <p:spPr>
            <a:xfrm>
              <a:off x="4589456" y="817311"/>
              <a:ext cx="308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37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896629"/>
            <a:ext cx="5925064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8199" y="601349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486" y="601349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Enter Filter(s) (Separated by commas)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0090" y="601349"/>
            <a:ext cx="213173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7669" y="60603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17668" y="107515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Hooks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7668" y="1425430"/>
            <a:ext cx="856735" cy="4733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Proxy Settings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392077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198" y="906713"/>
            <a:ext cx="521370" cy="23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9567" y="90255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2746" y="89662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Destination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05924" y="902559"/>
            <a:ext cx="145733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198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715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747" y="4389848"/>
            <a:ext cx="93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Packet info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7862" y="1147562"/>
            <a:ext cx="5904344" cy="250910"/>
            <a:chOff x="835433" y="1679237"/>
            <a:chExt cx="5927830" cy="250704"/>
          </a:xfrm>
        </p:grpSpPr>
        <p:sp>
          <p:nvSpPr>
            <p:cNvPr id="33" name="Rectangle 32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0960" y="1396418"/>
            <a:ext cx="5911247" cy="275030"/>
            <a:chOff x="835433" y="1679237"/>
            <a:chExt cx="5927830" cy="250704"/>
          </a:xfrm>
        </p:grpSpPr>
        <p:sp>
          <p:nvSpPr>
            <p:cNvPr id="48" name="Rectangle 4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342" y="1645217"/>
            <a:ext cx="5909863" cy="243748"/>
            <a:chOff x="835433" y="1679237"/>
            <a:chExt cx="5927830" cy="250704"/>
          </a:xfrm>
        </p:grpSpPr>
        <p:sp>
          <p:nvSpPr>
            <p:cNvPr id="54" name="Rectangle 5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0959" y="2384968"/>
            <a:ext cx="5911243" cy="250376"/>
            <a:chOff x="835433" y="1679237"/>
            <a:chExt cx="5927830" cy="250704"/>
          </a:xfrm>
        </p:grpSpPr>
        <p:sp>
          <p:nvSpPr>
            <p:cNvPr id="60" name="Rectangle 5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5435" y="1888989"/>
            <a:ext cx="5916769" cy="252836"/>
            <a:chOff x="835433" y="1679237"/>
            <a:chExt cx="5927830" cy="250704"/>
          </a:xfrm>
        </p:grpSpPr>
        <p:sp>
          <p:nvSpPr>
            <p:cNvPr id="66" name="Rectangle 6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5435" y="2137461"/>
            <a:ext cx="5916768" cy="258608"/>
            <a:chOff x="835433" y="1679237"/>
            <a:chExt cx="5927830" cy="250704"/>
          </a:xfrm>
        </p:grpSpPr>
        <p:sp>
          <p:nvSpPr>
            <p:cNvPr id="72" name="Rectangle 71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45107" y="2638309"/>
            <a:ext cx="5907094" cy="251500"/>
            <a:chOff x="835433" y="1679237"/>
            <a:chExt cx="5927830" cy="250704"/>
          </a:xfrm>
        </p:grpSpPr>
        <p:sp>
          <p:nvSpPr>
            <p:cNvPr id="78" name="Rectangle 7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42341" y="2889231"/>
            <a:ext cx="5909859" cy="248824"/>
            <a:chOff x="835433" y="1679237"/>
            <a:chExt cx="5927830" cy="250704"/>
          </a:xfrm>
        </p:grpSpPr>
        <p:sp>
          <p:nvSpPr>
            <p:cNvPr id="84" name="Rectangle 8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4051" y="3138990"/>
            <a:ext cx="5918148" cy="255204"/>
            <a:chOff x="835433" y="1679237"/>
            <a:chExt cx="5927830" cy="250704"/>
          </a:xfrm>
        </p:grpSpPr>
        <p:sp>
          <p:nvSpPr>
            <p:cNvPr id="90" name="Rectangle 8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2341" y="3385907"/>
            <a:ext cx="5909857" cy="265835"/>
            <a:chOff x="835433" y="1679237"/>
            <a:chExt cx="5927830" cy="250704"/>
          </a:xfrm>
        </p:grpSpPr>
        <p:sp>
          <p:nvSpPr>
            <p:cNvPr id="96" name="Rectangle 9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27143" y="899594"/>
            <a:ext cx="592506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96CA5BE-3ECC-4D8B-8141-043B52FCD291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Graphic 101" descr="Close">
            <a:extLst>
              <a:ext uri="{FF2B5EF4-FFF2-40B4-BE49-F238E27FC236}">
                <a16:creationId xmlns:a16="http://schemas.microsoft.com/office/drawing/2014/main" id="{9E1027B1-C621-4BB0-BF9D-B8B12796F1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03" name="Minus Sign 102">
            <a:extLst>
              <a:ext uri="{FF2B5EF4-FFF2-40B4-BE49-F238E27FC236}">
                <a16:creationId xmlns:a16="http://schemas.microsoft.com/office/drawing/2014/main" id="{9BC1BF46-4DD3-48DF-B1BA-7F8B4BD2F5D3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4" name="Rectangle 1">
            <a:extLst>
              <a:ext uri="{FF2B5EF4-FFF2-40B4-BE49-F238E27FC236}">
                <a16:creationId xmlns:a16="http://schemas.microsoft.com/office/drawing/2014/main" id="{651CD05F-B5D5-473F-B886-B3E410E4595B}"/>
              </a:ext>
            </a:extLst>
          </p:cNvPr>
          <p:cNvSpPr/>
          <p:nvPr/>
        </p:nvSpPr>
        <p:spPr>
          <a:xfrm>
            <a:off x="838198" y="5051188"/>
            <a:ext cx="5925065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E71EDA20-D380-47EC-8461-C377950F6A45}"/>
              </a:ext>
            </a:extLst>
          </p:cNvPr>
          <p:cNvSpPr/>
          <p:nvPr/>
        </p:nvSpPr>
        <p:spPr>
          <a:xfrm>
            <a:off x="1759337" y="4755304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Drop</a:t>
            </a:r>
          </a:p>
        </p:txBody>
      </p:sp>
      <p:sp>
        <p:nvSpPr>
          <p:cNvPr id="106" name="Rectangle 22">
            <a:extLst>
              <a:ext uri="{FF2B5EF4-FFF2-40B4-BE49-F238E27FC236}">
                <a16:creationId xmlns:a16="http://schemas.microsoft.com/office/drawing/2014/main" id="{D31E78AC-2E34-4275-9087-4CF169B99256}"/>
              </a:ext>
            </a:extLst>
          </p:cNvPr>
          <p:cNvSpPr/>
          <p:nvPr/>
        </p:nvSpPr>
        <p:spPr>
          <a:xfrm>
            <a:off x="2684622" y="4754671"/>
            <a:ext cx="856735" cy="2122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Forward</a:t>
            </a:r>
          </a:p>
        </p:txBody>
      </p:sp>
      <p:sp>
        <p:nvSpPr>
          <p:cNvPr id="107" name="Rectangle 24">
            <a:hlinkClick r:id="rId6" action="ppaction://hlinksldjump"/>
            <a:extLst>
              <a:ext uri="{FF2B5EF4-FFF2-40B4-BE49-F238E27FC236}">
                <a16:creationId xmlns:a16="http://schemas.microsoft.com/office/drawing/2014/main" id="{E77569AE-1EEF-4531-A6A4-DE109CB81DF6}"/>
              </a:ext>
            </a:extLst>
          </p:cNvPr>
          <p:cNvSpPr/>
          <p:nvPr/>
        </p:nvSpPr>
        <p:spPr>
          <a:xfrm>
            <a:off x="834051" y="4757938"/>
            <a:ext cx="856735" cy="208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Edit</a:t>
            </a:r>
          </a:p>
        </p:txBody>
      </p:sp>
      <p:sp>
        <p:nvSpPr>
          <p:cNvPr id="108" name="Oval 31">
            <a:extLst>
              <a:ext uri="{FF2B5EF4-FFF2-40B4-BE49-F238E27FC236}">
                <a16:creationId xmlns:a16="http://schemas.microsoft.com/office/drawing/2014/main" id="{334B8D15-9D9E-41B8-BAAD-5BC6D514F3FC}"/>
              </a:ext>
            </a:extLst>
          </p:cNvPr>
          <p:cNvSpPr/>
          <p:nvPr/>
        </p:nvSpPr>
        <p:spPr>
          <a:xfrm>
            <a:off x="4195333" y="4815350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34">
            <a:extLst>
              <a:ext uri="{FF2B5EF4-FFF2-40B4-BE49-F238E27FC236}">
                <a16:creationId xmlns:a16="http://schemas.microsoft.com/office/drawing/2014/main" id="{36A96F6F-2DCB-4E78-A4F1-8F27C4483CB3}"/>
              </a:ext>
            </a:extLst>
          </p:cNvPr>
          <p:cNvSpPr/>
          <p:nvPr/>
        </p:nvSpPr>
        <p:spPr>
          <a:xfrm>
            <a:off x="5390387" y="4821161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35">
            <a:extLst>
              <a:ext uri="{FF2B5EF4-FFF2-40B4-BE49-F238E27FC236}">
                <a16:creationId xmlns:a16="http://schemas.microsoft.com/office/drawing/2014/main" id="{3EBCDA8F-BE5A-4A8B-908B-B0F443C59935}"/>
              </a:ext>
            </a:extLst>
          </p:cNvPr>
          <p:cNvSpPr/>
          <p:nvPr/>
        </p:nvSpPr>
        <p:spPr>
          <a:xfrm>
            <a:off x="6062072" y="4816979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36">
            <a:extLst>
              <a:ext uri="{FF2B5EF4-FFF2-40B4-BE49-F238E27FC236}">
                <a16:creationId xmlns:a16="http://schemas.microsoft.com/office/drawing/2014/main" id="{31A2F39D-7A37-4930-90B7-20794E26041B}"/>
              </a:ext>
            </a:extLst>
          </p:cNvPr>
          <p:cNvSpPr txBox="1"/>
          <p:nvPr/>
        </p:nvSpPr>
        <p:spPr>
          <a:xfrm>
            <a:off x="4291566" y="474218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Dissected</a:t>
            </a:r>
          </a:p>
        </p:txBody>
      </p:sp>
      <p:sp>
        <p:nvSpPr>
          <p:cNvPr id="112" name="TextBox 37">
            <a:extLst>
              <a:ext uri="{FF2B5EF4-FFF2-40B4-BE49-F238E27FC236}">
                <a16:creationId xmlns:a16="http://schemas.microsoft.com/office/drawing/2014/main" id="{304872DF-A988-4FEF-AFDB-FEBBC690DA87}"/>
              </a:ext>
            </a:extLst>
          </p:cNvPr>
          <p:cNvSpPr txBox="1"/>
          <p:nvPr/>
        </p:nvSpPr>
        <p:spPr>
          <a:xfrm>
            <a:off x="5487396" y="4749679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Hex</a:t>
            </a:r>
          </a:p>
        </p:txBody>
      </p:sp>
      <p:sp>
        <p:nvSpPr>
          <p:cNvPr id="113" name="TextBox 38">
            <a:extLst>
              <a:ext uri="{FF2B5EF4-FFF2-40B4-BE49-F238E27FC236}">
                <a16:creationId xmlns:a16="http://schemas.microsoft.com/office/drawing/2014/main" id="{21AA2E98-C025-4DF0-9752-842A7350CA34}"/>
              </a:ext>
            </a:extLst>
          </p:cNvPr>
          <p:cNvSpPr txBox="1"/>
          <p:nvPr/>
        </p:nvSpPr>
        <p:spPr>
          <a:xfrm>
            <a:off x="6155601" y="473711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Binary</a:t>
            </a:r>
          </a:p>
        </p:txBody>
      </p:sp>
      <p:sp>
        <p:nvSpPr>
          <p:cNvPr id="114" name="TextBox 39">
            <a:extLst>
              <a:ext uri="{FF2B5EF4-FFF2-40B4-BE49-F238E27FC236}">
                <a16:creationId xmlns:a16="http://schemas.microsoft.com/office/drawing/2014/main" id="{1A2737DC-CFE0-4B0C-A9F5-12A55A0FF1C3}"/>
              </a:ext>
            </a:extLst>
          </p:cNvPr>
          <p:cNvSpPr txBox="1"/>
          <p:nvPr/>
        </p:nvSpPr>
        <p:spPr>
          <a:xfrm>
            <a:off x="3710887" y="4735793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View:</a:t>
            </a:r>
          </a:p>
        </p:txBody>
      </p:sp>
    </p:spTree>
    <p:extLst>
      <p:ext uri="{BB962C8B-B14F-4D97-AF65-F5344CB8AC3E}">
        <p14:creationId xmlns:p14="http://schemas.microsoft.com/office/powerpoint/2010/main" val="163220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"/>
    </mc:Choice>
    <mc:Fallback xmlns="">
      <p:transition spd="slow" advTm="3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87829" y="0"/>
            <a:ext cx="73409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896629"/>
            <a:ext cx="5925064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8199" y="601349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3486" y="601349"/>
            <a:ext cx="4721290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Enter Filter(s) (Separated by commas)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0090" y="601349"/>
            <a:ext cx="213173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7669" y="60603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Save 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17668" y="1075154"/>
            <a:ext cx="856735" cy="2108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Hooks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7668" y="1441422"/>
            <a:ext cx="856735" cy="4588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Proxy Settings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4392077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198" y="906713"/>
            <a:ext cx="521370" cy="23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No.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59567" y="90255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2746" y="896629"/>
            <a:ext cx="197317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Destination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05924" y="902559"/>
            <a:ext cx="1457339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ysClr val="windowText" lastClr="000000"/>
                </a:solidFill>
              </a:rPr>
              <a:t>Network Traffic Proxy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38198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68715" y="4547937"/>
            <a:ext cx="24945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747" y="4389848"/>
            <a:ext cx="93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Packet info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47862" y="1147562"/>
            <a:ext cx="5904344" cy="250910"/>
            <a:chOff x="835433" y="1679237"/>
            <a:chExt cx="5927830" cy="250704"/>
          </a:xfrm>
        </p:grpSpPr>
        <p:sp>
          <p:nvSpPr>
            <p:cNvPr id="33" name="Rectangle 32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0960" y="1396418"/>
            <a:ext cx="5911247" cy="275030"/>
            <a:chOff x="835433" y="1679237"/>
            <a:chExt cx="5927830" cy="250704"/>
          </a:xfrm>
        </p:grpSpPr>
        <p:sp>
          <p:nvSpPr>
            <p:cNvPr id="48" name="Rectangle 4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42342" y="1645217"/>
            <a:ext cx="5909863" cy="243748"/>
            <a:chOff x="835433" y="1679237"/>
            <a:chExt cx="5927830" cy="250704"/>
          </a:xfrm>
        </p:grpSpPr>
        <p:sp>
          <p:nvSpPr>
            <p:cNvPr id="54" name="Rectangle 5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0959" y="2384968"/>
            <a:ext cx="5911243" cy="250376"/>
            <a:chOff x="835433" y="1679237"/>
            <a:chExt cx="5927830" cy="250704"/>
          </a:xfrm>
        </p:grpSpPr>
        <p:sp>
          <p:nvSpPr>
            <p:cNvPr id="60" name="Rectangle 5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5435" y="1888989"/>
            <a:ext cx="5916769" cy="252836"/>
            <a:chOff x="835433" y="1679237"/>
            <a:chExt cx="5927830" cy="250704"/>
          </a:xfrm>
        </p:grpSpPr>
        <p:sp>
          <p:nvSpPr>
            <p:cNvPr id="66" name="Rectangle 6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5435" y="2137461"/>
            <a:ext cx="5916768" cy="258608"/>
            <a:chOff x="835433" y="1679237"/>
            <a:chExt cx="5927830" cy="250704"/>
          </a:xfrm>
        </p:grpSpPr>
        <p:sp>
          <p:nvSpPr>
            <p:cNvPr id="72" name="Rectangle 71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45107" y="2638309"/>
            <a:ext cx="5907094" cy="251500"/>
            <a:chOff x="835433" y="1679237"/>
            <a:chExt cx="5927830" cy="250704"/>
          </a:xfrm>
        </p:grpSpPr>
        <p:sp>
          <p:nvSpPr>
            <p:cNvPr id="78" name="Rectangle 77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42341" y="2889231"/>
            <a:ext cx="5909859" cy="248824"/>
            <a:chOff x="835433" y="1679237"/>
            <a:chExt cx="5927830" cy="250704"/>
          </a:xfrm>
        </p:grpSpPr>
        <p:sp>
          <p:nvSpPr>
            <p:cNvPr id="84" name="Rectangle 83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4051" y="3138990"/>
            <a:ext cx="5918148" cy="255204"/>
            <a:chOff x="835433" y="1679237"/>
            <a:chExt cx="5927830" cy="250704"/>
          </a:xfrm>
        </p:grpSpPr>
        <p:sp>
          <p:nvSpPr>
            <p:cNvPr id="90" name="Rectangle 89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2341" y="3385907"/>
            <a:ext cx="5909857" cy="265835"/>
            <a:chOff x="835433" y="1679237"/>
            <a:chExt cx="5927830" cy="250704"/>
          </a:xfrm>
        </p:grpSpPr>
        <p:sp>
          <p:nvSpPr>
            <p:cNvPr id="96" name="Rectangle 95"/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27143" y="899594"/>
            <a:ext cx="592506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FD8749-FE1E-4132-AADC-004007DC443B}"/>
              </a:ext>
            </a:extLst>
          </p:cNvPr>
          <p:cNvGrpSpPr/>
          <p:nvPr/>
        </p:nvGrpSpPr>
        <p:grpSpPr>
          <a:xfrm>
            <a:off x="842350" y="3640676"/>
            <a:ext cx="5909857" cy="265835"/>
            <a:chOff x="835433" y="1679237"/>
            <a:chExt cx="5927830" cy="25070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D486250-F6B7-4CF9-90CB-7304EB5D4941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192C45-F614-4DF8-9518-A296A56D09A8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2528E43-1F0E-47E0-BBA2-EE1AD7A72435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AB5C9B6-5CAF-456A-ACB1-7B9D53AEF0B0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B4777C-6D2C-4647-AD8A-E1B1C8DCC135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5A04F7-7ADD-42BE-9FC2-392AB22913CE}"/>
              </a:ext>
            </a:extLst>
          </p:cNvPr>
          <p:cNvGrpSpPr/>
          <p:nvPr/>
        </p:nvGrpSpPr>
        <p:grpSpPr>
          <a:xfrm>
            <a:off x="842349" y="3891434"/>
            <a:ext cx="5909857" cy="265835"/>
            <a:chOff x="835433" y="1679237"/>
            <a:chExt cx="5927830" cy="25070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8E8E07-88CA-477B-A7C6-F7A30FB9A699}"/>
                </a:ext>
              </a:extLst>
            </p:cNvPr>
            <p:cNvSpPr/>
            <p:nvPr/>
          </p:nvSpPr>
          <p:spPr>
            <a:xfrm>
              <a:off x="838198" y="1679237"/>
              <a:ext cx="5925064" cy="2469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CC40FDD-04C4-46AD-A0D7-6927B88E2993}"/>
                </a:ext>
              </a:extLst>
            </p:cNvPr>
            <p:cNvSpPr/>
            <p:nvPr/>
          </p:nvSpPr>
          <p:spPr>
            <a:xfrm>
              <a:off x="5305924" y="1680129"/>
              <a:ext cx="145733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TCP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58124A-54C0-46CF-8F9D-94CF09313871}"/>
                </a:ext>
              </a:extLst>
            </p:cNvPr>
            <p:cNvSpPr/>
            <p:nvPr/>
          </p:nvSpPr>
          <p:spPr>
            <a:xfrm>
              <a:off x="835433" y="1686014"/>
              <a:ext cx="521370" cy="238620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ysClr val="windowText" lastClr="000000"/>
                  </a:solidFill>
                </a:rPr>
                <a:t>12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384818A-68B7-4126-B24F-871B1FE572FB}"/>
                </a:ext>
              </a:extLst>
            </p:cNvPr>
            <p:cNvSpPr/>
            <p:nvPr/>
          </p:nvSpPr>
          <p:spPr>
            <a:xfrm>
              <a:off x="1356803" y="1680129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Source-name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E5A3368-120A-411C-ACAA-B91DCCE778CF}"/>
                </a:ext>
              </a:extLst>
            </p:cNvPr>
            <p:cNvSpPr/>
            <p:nvPr/>
          </p:nvSpPr>
          <p:spPr>
            <a:xfrm>
              <a:off x="3332743" y="1685436"/>
              <a:ext cx="1973179" cy="244505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ysClr val="windowText" lastClr="000000"/>
                  </a:solidFill>
                </a:rPr>
                <a:t>Destination-name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4590417-1EEE-4DFC-8203-995552BA1D6B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 descr="Close">
            <a:extLst>
              <a:ext uri="{FF2B5EF4-FFF2-40B4-BE49-F238E27FC236}">
                <a16:creationId xmlns:a16="http://schemas.microsoft.com/office/drawing/2014/main" id="{6AF5E193-E5F4-472C-BB2C-0DBE491DBA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007" y="28098"/>
            <a:ext cx="188811" cy="188811"/>
          </a:xfrm>
          <a:prstGeom prst="rect">
            <a:avLst/>
          </a:prstGeom>
        </p:spPr>
      </p:pic>
      <p:sp>
        <p:nvSpPr>
          <p:cNvPr id="115" name="Minus Sign 114">
            <a:extLst>
              <a:ext uri="{FF2B5EF4-FFF2-40B4-BE49-F238E27FC236}">
                <a16:creationId xmlns:a16="http://schemas.microsoft.com/office/drawing/2014/main" id="{B89DF1DA-643F-4556-84F5-071F9584C5B4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6" name="Rectangle 1">
            <a:extLst>
              <a:ext uri="{FF2B5EF4-FFF2-40B4-BE49-F238E27FC236}">
                <a16:creationId xmlns:a16="http://schemas.microsoft.com/office/drawing/2014/main" id="{4CB84B0B-1DD3-4D7A-99BC-7007C80C160C}"/>
              </a:ext>
            </a:extLst>
          </p:cNvPr>
          <p:cNvSpPr/>
          <p:nvPr/>
        </p:nvSpPr>
        <p:spPr>
          <a:xfrm>
            <a:off x="838198" y="5051188"/>
            <a:ext cx="5925065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3533A610-FD20-4EE0-8DF4-30D340E19337}"/>
              </a:ext>
            </a:extLst>
          </p:cNvPr>
          <p:cNvSpPr/>
          <p:nvPr/>
        </p:nvSpPr>
        <p:spPr>
          <a:xfrm>
            <a:off x="1759337" y="4755304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Drop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B4939A38-5FEC-4880-A1D6-0D4BC5D363C7}"/>
              </a:ext>
            </a:extLst>
          </p:cNvPr>
          <p:cNvSpPr/>
          <p:nvPr/>
        </p:nvSpPr>
        <p:spPr>
          <a:xfrm>
            <a:off x="2684622" y="4754671"/>
            <a:ext cx="856735" cy="2122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Forward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9" name="Rectangle 24">
            <a:hlinkClick r:id="rId6" action="ppaction://hlinksldjump"/>
            <a:extLst>
              <a:ext uri="{FF2B5EF4-FFF2-40B4-BE49-F238E27FC236}">
                <a16:creationId xmlns:a16="http://schemas.microsoft.com/office/drawing/2014/main" id="{AEB9DC96-823F-4506-85BE-FB9F41F4747E}"/>
              </a:ext>
            </a:extLst>
          </p:cNvPr>
          <p:cNvSpPr/>
          <p:nvPr/>
        </p:nvSpPr>
        <p:spPr>
          <a:xfrm>
            <a:off x="834051" y="4757938"/>
            <a:ext cx="856735" cy="2089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Edit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0" name="Oval 31">
            <a:extLst>
              <a:ext uri="{FF2B5EF4-FFF2-40B4-BE49-F238E27FC236}">
                <a16:creationId xmlns:a16="http://schemas.microsoft.com/office/drawing/2014/main" id="{80F76AE7-57D6-46AD-A628-275FA8498717}"/>
              </a:ext>
            </a:extLst>
          </p:cNvPr>
          <p:cNvSpPr/>
          <p:nvPr/>
        </p:nvSpPr>
        <p:spPr>
          <a:xfrm>
            <a:off x="4195333" y="4815350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34">
            <a:extLst>
              <a:ext uri="{FF2B5EF4-FFF2-40B4-BE49-F238E27FC236}">
                <a16:creationId xmlns:a16="http://schemas.microsoft.com/office/drawing/2014/main" id="{C5093D4A-A3EE-449B-BAEC-856E2192170E}"/>
              </a:ext>
            </a:extLst>
          </p:cNvPr>
          <p:cNvSpPr/>
          <p:nvPr/>
        </p:nvSpPr>
        <p:spPr>
          <a:xfrm>
            <a:off x="5390387" y="4821161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35">
            <a:extLst>
              <a:ext uri="{FF2B5EF4-FFF2-40B4-BE49-F238E27FC236}">
                <a16:creationId xmlns:a16="http://schemas.microsoft.com/office/drawing/2014/main" id="{2F7E4353-61AA-4FC3-A8D8-8BC4E1473971}"/>
              </a:ext>
            </a:extLst>
          </p:cNvPr>
          <p:cNvSpPr/>
          <p:nvPr/>
        </p:nvSpPr>
        <p:spPr>
          <a:xfrm>
            <a:off x="6062072" y="4816979"/>
            <a:ext cx="146763" cy="146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36">
            <a:extLst>
              <a:ext uri="{FF2B5EF4-FFF2-40B4-BE49-F238E27FC236}">
                <a16:creationId xmlns:a16="http://schemas.microsoft.com/office/drawing/2014/main" id="{8AAC21B4-6679-469D-9E72-6FCC669B9FFA}"/>
              </a:ext>
            </a:extLst>
          </p:cNvPr>
          <p:cNvSpPr txBox="1"/>
          <p:nvPr/>
        </p:nvSpPr>
        <p:spPr>
          <a:xfrm>
            <a:off x="4291566" y="474218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Dissected</a:t>
            </a:r>
          </a:p>
        </p:txBody>
      </p:sp>
      <p:sp>
        <p:nvSpPr>
          <p:cNvPr id="124" name="TextBox 37">
            <a:extLst>
              <a:ext uri="{FF2B5EF4-FFF2-40B4-BE49-F238E27FC236}">
                <a16:creationId xmlns:a16="http://schemas.microsoft.com/office/drawing/2014/main" id="{0F4218F7-6683-4E5F-A4EC-128D184A114B}"/>
              </a:ext>
            </a:extLst>
          </p:cNvPr>
          <p:cNvSpPr txBox="1"/>
          <p:nvPr/>
        </p:nvSpPr>
        <p:spPr>
          <a:xfrm>
            <a:off x="5487396" y="4749679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Hex</a:t>
            </a:r>
          </a:p>
        </p:txBody>
      </p:sp>
      <p:sp>
        <p:nvSpPr>
          <p:cNvPr id="125" name="TextBox 38">
            <a:extLst>
              <a:ext uri="{FF2B5EF4-FFF2-40B4-BE49-F238E27FC236}">
                <a16:creationId xmlns:a16="http://schemas.microsoft.com/office/drawing/2014/main" id="{FFB75E93-F82D-4628-8C2B-D8CB293CEBC4}"/>
              </a:ext>
            </a:extLst>
          </p:cNvPr>
          <p:cNvSpPr txBox="1"/>
          <p:nvPr/>
        </p:nvSpPr>
        <p:spPr>
          <a:xfrm>
            <a:off x="6155601" y="4737118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Binary</a:t>
            </a:r>
          </a:p>
        </p:txBody>
      </p:sp>
      <p:sp>
        <p:nvSpPr>
          <p:cNvPr id="126" name="TextBox 39">
            <a:extLst>
              <a:ext uri="{FF2B5EF4-FFF2-40B4-BE49-F238E27FC236}">
                <a16:creationId xmlns:a16="http://schemas.microsoft.com/office/drawing/2014/main" id="{06F29292-6C8A-45ED-A1DB-C4EF85711056}"/>
              </a:ext>
            </a:extLst>
          </p:cNvPr>
          <p:cNvSpPr txBox="1"/>
          <p:nvPr/>
        </p:nvSpPr>
        <p:spPr>
          <a:xfrm>
            <a:off x="3710887" y="4735793"/>
            <a:ext cx="89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View:</a:t>
            </a:r>
          </a:p>
        </p:txBody>
      </p:sp>
    </p:spTree>
    <p:extLst>
      <p:ext uri="{BB962C8B-B14F-4D97-AF65-F5344CB8AC3E}">
        <p14:creationId xmlns:p14="http://schemas.microsoft.com/office/powerpoint/2010/main" val="76580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900DCBA-0048-4B72-AAAE-784DF09F5799}"/>
              </a:ext>
            </a:extLst>
          </p:cNvPr>
          <p:cNvSpPr/>
          <p:nvPr/>
        </p:nvSpPr>
        <p:spPr>
          <a:xfrm>
            <a:off x="609043" y="27128"/>
            <a:ext cx="7340982" cy="5711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46C63-E0BF-4F16-AF34-78B27E1BB96E}"/>
              </a:ext>
            </a:extLst>
          </p:cNvPr>
          <p:cNvSpPr/>
          <p:nvPr/>
        </p:nvSpPr>
        <p:spPr>
          <a:xfrm>
            <a:off x="830653" y="957205"/>
            <a:ext cx="2516548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359B355D-5304-4D41-A537-5E744A949275}"/>
              </a:ext>
            </a:extLst>
          </p:cNvPr>
          <p:cNvSpPr/>
          <p:nvPr/>
        </p:nvSpPr>
        <p:spPr>
          <a:xfrm>
            <a:off x="5368071" y="5398394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B1B7CF-576A-4614-A7EA-CB3CDD8CE318}"/>
              </a:ext>
            </a:extLst>
          </p:cNvPr>
          <p:cNvSpPr/>
          <p:nvPr/>
        </p:nvSpPr>
        <p:spPr>
          <a:xfrm>
            <a:off x="4278776" y="929017"/>
            <a:ext cx="2121722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(Options for equal)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FCEEE9-390F-48B7-A8BB-6F2DF581313D}"/>
              </a:ext>
            </a:extLst>
          </p:cNvPr>
          <p:cNvCxnSpPr/>
          <p:nvPr/>
        </p:nvCxnSpPr>
        <p:spPr>
          <a:xfrm>
            <a:off x="750566" y="4340773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C2A59D8-65B6-401B-A3C3-775F9A512DAE}"/>
              </a:ext>
            </a:extLst>
          </p:cNvPr>
          <p:cNvSpPr/>
          <p:nvPr/>
        </p:nvSpPr>
        <p:spPr>
          <a:xfrm>
            <a:off x="827142" y="909810"/>
            <a:ext cx="2505604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4537C-7D9A-4011-BCBF-B407C72029FC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Network Traffic Proxy &gt; Advanced Filter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C8C0B7-ECE0-43B6-A2C2-00586760B6F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3C1514-3FC7-4CBE-9D8A-14CE9CC0A119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907DBA-0F8D-499A-B023-022F777F4F0F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080D68-3163-45CA-9521-590161996348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464E7A-D893-4BB4-B32D-996682C63843}"/>
              </a:ext>
            </a:extLst>
          </p:cNvPr>
          <p:cNvSpPr/>
          <p:nvPr/>
        </p:nvSpPr>
        <p:spPr>
          <a:xfrm>
            <a:off x="827143" y="899594"/>
            <a:ext cx="250560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A23582-311F-46BA-8FC4-8AAF63B014C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B9ECC833-BCD5-4720-B9DB-F49816954C83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6" name="Rectangle 45">
            <a:hlinkClick r:id="rId3" action="ppaction://hlinksldjump"/>
            <a:extLst>
              <a:ext uri="{FF2B5EF4-FFF2-40B4-BE49-F238E27FC236}">
                <a16:creationId xmlns:a16="http://schemas.microsoft.com/office/drawing/2014/main" id="{B080E298-CEFD-4A0F-ACC4-F824D1F784D0}"/>
              </a:ext>
            </a:extLst>
          </p:cNvPr>
          <p:cNvSpPr/>
          <p:nvPr/>
        </p:nvSpPr>
        <p:spPr>
          <a:xfrm>
            <a:off x="4311658" y="1340640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(offset)</a:t>
            </a:r>
          </a:p>
        </p:txBody>
      </p:sp>
      <p:sp>
        <p:nvSpPr>
          <p:cNvPr id="52" name="Rectangle 51">
            <a:hlinkClick r:id="rId4" action="ppaction://hlinksldjump"/>
            <a:extLst>
              <a:ext uri="{FF2B5EF4-FFF2-40B4-BE49-F238E27FC236}">
                <a16:creationId xmlns:a16="http://schemas.microsoft.com/office/drawing/2014/main" id="{8174B0A8-5DE3-437F-8436-79569B971EEA}"/>
              </a:ext>
            </a:extLst>
          </p:cNvPr>
          <p:cNvSpPr/>
          <p:nvPr/>
        </p:nvSpPr>
        <p:spPr>
          <a:xfrm>
            <a:off x="6512305" y="5394610"/>
            <a:ext cx="856735" cy="2289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253A0ABC-B8BA-4F1F-B65C-8C78DDCEC991}"/>
              </a:ext>
            </a:extLst>
          </p:cNvPr>
          <p:cNvSpPr txBox="1"/>
          <p:nvPr/>
        </p:nvSpPr>
        <p:spPr>
          <a:xfrm>
            <a:off x="3546979" y="895594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Relation:</a:t>
            </a:r>
          </a:p>
        </p:txBody>
      </p:sp>
      <p:sp>
        <p:nvSpPr>
          <p:cNvPr id="54" name="TextBox 18">
            <a:extLst>
              <a:ext uri="{FF2B5EF4-FFF2-40B4-BE49-F238E27FC236}">
                <a16:creationId xmlns:a16="http://schemas.microsoft.com/office/drawing/2014/main" id="{0F31E28A-43CC-40AD-BDA1-1BBF630D5A03}"/>
              </a:ext>
            </a:extLst>
          </p:cNvPr>
          <p:cNvSpPr txBox="1"/>
          <p:nvPr/>
        </p:nvSpPr>
        <p:spPr>
          <a:xfrm>
            <a:off x="3575607" y="1317732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Range:</a:t>
            </a:r>
          </a:p>
        </p:txBody>
      </p:sp>
      <p:sp>
        <p:nvSpPr>
          <p:cNvPr id="55" name="Rectangle 54">
            <a:hlinkClick r:id="rId3" action="ppaction://hlinksldjump"/>
            <a:extLst>
              <a:ext uri="{FF2B5EF4-FFF2-40B4-BE49-F238E27FC236}">
                <a16:creationId xmlns:a16="http://schemas.microsoft.com/office/drawing/2014/main" id="{A33DE8DB-9332-4FCE-87DD-40E45D22F79C}"/>
              </a:ext>
            </a:extLst>
          </p:cNvPr>
          <p:cNvSpPr/>
          <p:nvPr/>
        </p:nvSpPr>
        <p:spPr>
          <a:xfrm>
            <a:off x="4326276" y="1695129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(0-1023)</a:t>
            </a: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DB64A58B-2C30-409C-BD07-0E4887CD1BF4}"/>
              </a:ext>
            </a:extLst>
          </p:cNvPr>
          <p:cNvSpPr txBox="1"/>
          <p:nvPr/>
        </p:nvSpPr>
        <p:spPr>
          <a:xfrm>
            <a:off x="3713099" y="1671694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Ports:</a:t>
            </a:r>
          </a:p>
        </p:txBody>
      </p:sp>
      <p:sp>
        <p:nvSpPr>
          <p:cNvPr id="57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D1D3EB05-E75A-4B92-8FAC-C316CA0F86CA}"/>
              </a:ext>
            </a:extLst>
          </p:cNvPr>
          <p:cNvSpPr/>
          <p:nvPr/>
        </p:nvSpPr>
        <p:spPr>
          <a:xfrm>
            <a:off x="830602" y="1161402"/>
            <a:ext cx="2519997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58" name="Rectangle 57">
            <a:hlinkClick r:id="rId3" action="ppaction://hlinksldjump"/>
            <a:extLst>
              <a:ext uri="{FF2B5EF4-FFF2-40B4-BE49-F238E27FC236}">
                <a16:creationId xmlns:a16="http://schemas.microsoft.com/office/drawing/2014/main" id="{3122DB00-B848-47E4-81A9-A8DAC57E4E04}"/>
              </a:ext>
            </a:extLst>
          </p:cNvPr>
          <p:cNvSpPr/>
          <p:nvPr/>
        </p:nvSpPr>
        <p:spPr>
          <a:xfrm>
            <a:off x="827142" y="1433351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59" name="Rectangle 58">
            <a:hlinkClick r:id="rId3" action="ppaction://hlinksldjump"/>
            <a:extLst>
              <a:ext uri="{FF2B5EF4-FFF2-40B4-BE49-F238E27FC236}">
                <a16:creationId xmlns:a16="http://schemas.microsoft.com/office/drawing/2014/main" id="{E6C829AE-554B-48BD-ABB7-62BB7730601E}"/>
              </a:ext>
            </a:extLst>
          </p:cNvPr>
          <p:cNvSpPr/>
          <p:nvPr/>
        </p:nvSpPr>
        <p:spPr>
          <a:xfrm>
            <a:off x="830602" y="169232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0" name="Rectangle 59">
            <a:hlinkClick r:id="rId3" action="ppaction://hlinksldjump"/>
            <a:extLst>
              <a:ext uri="{FF2B5EF4-FFF2-40B4-BE49-F238E27FC236}">
                <a16:creationId xmlns:a16="http://schemas.microsoft.com/office/drawing/2014/main" id="{292908B9-3C7A-450D-8A54-C3FF844EE2AB}"/>
              </a:ext>
            </a:extLst>
          </p:cNvPr>
          <p:cNvSpPr/>
          <p:nvPr/>
        </p:nvSpPr>
        <p:spPr>
          <a:xfrm>
            <a:off x="834051" y="1945139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1" name="Rectangle 60">
            <a:hlinkClick r:id="rId3" action="ppaction://hlinksldjump"/>
            <a:extLst>
              <a:ext uri="{FF2B5EF4-FFF2-40B4-BE49-F238E27FC236}">
                <a16:creationId xmlns:a16="http://schemas.microsoft.com/office/drawing/2014/main" id="{DDD1CF3B-453D-47A4-B349-5D62F20A7178}"/>
              </a:ext>
            </a:extLst>
          </p:cNvPr>
          <p:cNvSpPr/>
          <p:nvPr/>
        </p:nvSpPr>
        <p:spPr>
          <a:xfrm>
            <a:off x="827142" y="2207014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2" name="Rectangle 61">
            <a:hlinkClick r:id="rId3" action="ppaction://hlinksldjump"/>
            <a:extLst>
              <a:ext uri="{FF2B5EF4-FFF2-40B4-BE49-F238E27FC236}">
                <a16:creationId xmlns:a16="http://schemas.microsoft.com/office/drawing/2014/main" id="{4A6BF4B4-4FDC-4643-982B-401E1C182208}"/>
              </a:ext>
            </a:extLst>
          </p:cNvPr>
          <p:cNvSpPr/>
          <p:nvPr/>
        </p:nvSpPr>
        <p:spPr>
          <a:xfrm>
            <a:off x="827142" y="2467983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63" name="Rectangle 62">
            <a:hlinkClick r:id="rId3" action="ppaction://hlinksldjump"/>
            <a:extLst>
              <a:ext uri="{FF2B5EF4-FFF2-40B4-BE49-F238E27FC236}">
                <a16:creationId xmlns:a16="http://schemas.microsoft.com/office/drawing/2014/main" id="{D103D149-EA9F-4466-84D5-FBBEB05B2441}"/>
              </a:ext>
            </a:extLst>
          </p:cNvPr>
          <p:cNvSpPr/>
          <p:nvPr/>
        </p:nvSpPr>
        <p:spPr>
          <a:xfrm>
            <a:off x="827142" y="2723759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64" name="Rectangle 63">
            <a:hlinkClick r:id="rId3" action="ppaction://hlinksldjump"/>
            <a:extLst>
              <a:ext uri="{FF2B5EF4-FFF2-40B4-BE49-F238E27FC236}">
                <a16:creationId xmlns:a16="http://schemas.microsoft.com/office/drawing/2014/main" id="{1AD23AE0-789C-4933-ADC5-9532725758F0}"/>
              </a:ext>
            </a:extLst>
          </p:cNvPr>
          <p:cNvSpPr/>
          <p:nvPr/>
        </p:nvSpPr>
        <p:spPr>
          <a:xfrm>
            <a:off x="830602" y="298184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65" name="Rectangle 64">
            <a:hlinkClick r:id="rId3" action="ppaction://hlinksldjump"/>
            <a:extLst>
              <a:ext uri="{FF2B5EF4-FFF2-40B4-BE49-F238E27FC236}">
                <a16:creationId xmlns:a16="http://schemas.microsoft.com/office/drawing/2014/main" id="{B694D49E-70F6-4392-8D98-83911DE1A77A}"/>
              </a:ext>
            </a:extLst>
          </p:cNvPr>
          <p:cNvSpPr/>
          <p:nvPr/>
        </p:nvSpPr>
        <p:spPr>
          <a:xfrm>
            <a:off x="834050" y="3237616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6" name="Rectangle 65">
            <a:hlinkClick r:id="rId3" action="ppaction://hlinksldjump"/>
            <a:extLst>
              <a:ext uri="{FF2B5EF4-FFF2-40B4-BE49-F238E27FC236}">
                <a16:creationId xmlns:a16="http://schemas.microsoft.com/office/drawing/2014/main" id="{8BC84014-EC93-4C58-9E0B-4202EE43DBD5}"/>
              </a:ext>
            </a:extLst>
          </p:cNvPr>
          <p:cNvSpPr/>
          <p:nvPr/>
        </p:nvSpPr>
        <p:spPr>
          <a:xfrm>
            <a:off x="837445" y="3491821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7" name="Rectangle 66">
            <a:hlinkClick r:id="rId3" action="ppaction://hlinksldjump"/>
            <a:extLst>
              <a:ext uri="{FF2B5EF4-FFF2-40B4-BE49-F238E27FC236}">
                <a16:creationId xmlns:a16="http://schemas.microsoft.com/office/drawing/2014/main" id="{43FF2E98-C30E-47EF-8E32-EB99D269A98B}"/>
              </a:ext>
            </a:extLst>
          </p:cNvPr>
          <p:cNvSpPr/>
          <p:nvPr/>
        </p:nvSpPr>
        <p:spPr>
          <a:xfrm>
            <a:off x="834049" y="373788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767BE9-BDD8-44B5-A15C-E25D3CC72DFC}"/>
              </a:ext>
            </a:extLst>
          </p:cNvPr>
          <p:cNvSpPr/>
          <p:nvPr/>
        </p:nvSpPr>
        <p:spPr>
          <a:xfrm>
            <a:off x="2009274" y="909810"/>
            <a:ext cx="1337866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Port</a:t>
            </a:r>
          </a:p>
        </p:txBody>
      </p:sp>
      <p:sp>
        <p:nvSpPr>
          <p:cNvPr id="69" name="Rectangle 68">
            <a:hlinkClick r:id="rId3" action="ppaction://hlinksldjump"/>
            <a:extLst>
              <a:ext uri="{FF2B5EF4-FFF2-40B4-BE49-F238E27FC236}">
                <a16:creationId xmlns:a16="http://schemas.microsoft.com/office/drawing/2014/main" id="{338B2661-070C-4CF8-B462-A2EF58A42556}"/>
              </a:ext>
            </a:extLst>
          </p:cNvPr>
          <p:cNvSpPr/>
          <p:nvPr/>
        </p:nvSpPr>
        <p:spPr>
          <a:xfrm>
            <a:off x="2009273" y="1165402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Rectangle 69">
            <a:hlinkClick r:id="rId3" action="ppaction://hlinksldjump"/>
            <a:extLst>
              <a:ext uri="{FF2B5EF4-FFF2-40B4-BE49-F238E27FC236}">
                <a16:creationId xmlns:a16="http://schemas.microsoft.com/office/drawing/2014/main" id="{F11688E7-9D68-49A9-92D2-71D2E427A21D}"/>
              </a:ext>
            </a:extLst>
          </p:cNvPr>
          <p:cNvSpPr/>
          <p:nvPr/>
        </p:nvSpPr>
        <p:spPr>
          <a:xfrm>
            <a:off x="2007549" y="1423828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20/21</a:t>
            </a:r>
          </a:p>
        </p:txBody>
      </p:sp>
      <p:sp>
        <p:nvSpPr>
          <p:cNvPr id="71" name="Rectangle 70">
            <a:hlinkClick r:id="rId3" action="ppaction://hlinksldjump"/>
            <a:extLst>
              <a:ext uri="{FF2B5EF4-FFF2-40B4-BE49-F238E27FC236}">
                <a16:creationId xmlns:a16="http://schemas.microsoft.com/office/drawing/2014/main" id="{321DDDC0-EB67-4CC3-B373-23F5C76AAC5E}"/>
              </a:ext>
            </a:extLst>
          </p:cNvPr>
          <p:cNvSpPr/>
          <p:nvPr/>
        </p:nvSpPr>
        <p:spPr>
          <a:xfrm>
            <a:off x="2003389" y="1686713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2" name="Rectangle 71">
            <a:hlinkClick r:id="rId3" action="ppaction://hlinksldjump"/>
            <a:extLst>
              <a:ext uri="{FF2B5EF4-FFF2-40B4-BE49-F238E27FC236}">
                <a16:creationId xmlns:a16="http://schemas.microsoft.com/office/drawing/2014/main" id="{720B88F2-C276-453B-A69C-7956B064087B}"/>
              </a:ext>
            </a:extLst>
          </p:cNvPr>
          <p:cNvSpPr/>
          <p:nvPr/>
        </p:nvSpPr>
        <p:spPr>
          <a:xfrm>
            <a:off x="2001665" y="1945139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3" name="Rectangle 72">
            <a:hlinkClick r:id="rId3" action="ppaction://hlinksldjump"/>
            <a:extLst>
              <a:ext uri="{FF2B5EF4-FFF2-40B4-BE49-F238E27FC236}">
                <a16:creationId xmlns:a16="http://schemas.microsoft.com/office/drawing/2014/main" id="{36E468B0-0C67-4F83-98A6-7D6C0B6032B9}"/>
              </a:ext>
            </a:extLst>
          </p:cNvPr>
          <p:cNvSpPr/>
          <p:nvPr/>
        </p:nvSpPr>
        <p:spPr>
          <a:xfrm>
            <a:off x="2001665" y="2200728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4" name="Rectangle 73">
            <a:hlinkClick r:id="rId3" action="ppaction://hlinksldjump"/>
            <a:extLst>
              <a:ext uri="{FF2B5EF4-FFF2-40B4-BE49-F238E27FC236}">
                <a16:creationId xmlns:a16="http://schemas.microsoft.com/office/drawing/2014/main" id="{5FDBE7F2-5521-42FF-A24B-2AF2184663D3}"/>
              </a:ext>
            </a:extLst>
          </p:cNvPr>
          <p:cNvSpPr/>
          <p:nvPr/>
        </p:nvSpPr>
        <p:spPr>
          <a:xfrm>
            <a:off x="1999941" y="2459154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75" name="Rectangle 74">
            <a:hlinkClick r:id="rId3" action="ppaction://hlinksldjump"/>
            <a:extLst>
              <a:ext uri="{FF2B5EF4-FFF2-40B4-BE49-F238E27FC236}">
                <a16:creationId xmlns:a16="http://schemas.microsoft.com/office/drawing/2014/main" id="{B533AACB-3E8C-49CA-B02C-45578D30C336}"/>
              </a:ext>
            </a:extLst>
          </p:cNvPr>
          <p:cNvSpPr/>
          <p:nvPr/>
        </p:nvSpPr>
        <p:spPr>
          <a:xfrm>
            <a:off x="2000804" y="2718221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67/68</a:t>
            </a:r>
          </a:p>
        </p:txBody>
      </p:sp>
      <p:sp>
        <p:nvSpPr>
          <p:cNvPr id="76" name="Rectangle 75">
            <a:hlinkClick r:id="rId3" action="ppaction://hlinksldjump"/>
            <a:extLst>
              <a:ext uri="{FF2B5EF4-FFF2-40B4-BE49-F238E27FC236}">
                <a16:creationId xmlns:a16="http://schemas.microsoft.com/office/drawing/2014/main" id="{0E764C13-F5D0-42F9-8BDB-53D54C32894F}"/>
              </a:ext>
            </a:extLst>
          </p:cNvPr>
          <p:cNvSpPr/>
          <p:nvPr/>
        </p:nvSpPr>
        <p:spPr>
          <a:xfrm>
            <a:off x="1987971" y="2975741"/>
            <a:ext cx="1365989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137/138/139</a:t>
            </a:r>
          </a:p>
        </p:txBody>
      </p:sp>
      <p:sp>
        <p:nvSpPr>
          <p:cNvPr id="77" name="Rectangle 76">
            <a:hlinkClick r:id="rId3" action="ppaction://hlinksldjump"/>
            <a:extLst>
              <a:ext uri="{FF2B5EF4-FFF2-40B4-BE49-F238E27FC236}">
                <a16:creationId xmlns:a16="http://schemas.microsoft.com/office/drawing/2014/main" id="{0DB85631-6B4C-480D-A24A-490164AF328E}"/>
              </a:ext>
            </a:extLst>
          </p:cNvPr>
          <p:cNvSpPr/>
          <p:nvPr/>
        </p:nvSpPr>
        <p:spPr>
          <a:xfrm>
            <a:off x="2000804" y="3236887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143</a:t>
            </a:r>
          </a:p>
        </p:txBody>
      </p:sp>
      <p:sp>
        <p:nvSpPr>
          <p:cNvPr id="78" name="Rectangle 77">
            <a:hlinkClick r:id="rId3" action="ppaction://hlinksldjump"/>
            <a:extLst>
              <a:ext uri="{FF2B5EF4-FFF2-40B4-BE49-F238E27FC236}">
                <a16:creationId xmlns:a16="http://schemas.microsoft.com/office/drawing/2014/main" id="{C2467E47-FB3E-435C-A95E-C1194E85858C}"/>
              </a:ext>
            </a:extLst>
          </p:cNvPr>
          <p:cNvSpPr/>
          <p:nvPr/>
        </p:nvSpPr>
        <p:spPr>
          <a:xfrm>
            <a:off x="1999079" y="3495313"/>
            <a:ext cx="1353793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179</a:t>
            </a:r>
          </a:p>
        </p:txBody>
      </p:sp>
      <p:sp>
        <p:nvSpPr>
          <p:cNvPr id="79" name="Rectangle 78">
            <a:hlinkClick r:id="rId3" action="ppaction://hlinksldjump"/>
            <a:extLst>
              <a:ext uri="{FF2B5EF4-FFF2-40B4-BE49-F238E27FC236}">
                <a16:creationId xmlns:a16="http://schemas.microsoft.com/office/drawing/2014/main" id="{1830AE70-6EB8-4C0C-BFBE-C8E70D2A2CA8}"/>
              </a:ext>
            </a:extLst>
          </p:cNvPr>
          <p:cNvSpPr/>
          <p:nvPr/>
        </p:nvSpPr>
        <p:spPr>
          <a:xfrm>
            <a:off x="1999080" y="3743704"/>
            <a:ext cx="1344774" cy="32585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443</a:t>
            </a:r>
          </a:p>
        </p:txBody>
      </p:sp>
      <p:sp>
        <p:nvSpPr>
          <p:cNvPr id="80" name="Rectangle 79">
            <a:hlinkClick r:id="rId3" action="ppaction://hlinksldjump"/>
            <a:extLst>
              <a:ext uri="{FF2B5EF4-FFF2-40B4-BE49-F238E27FC236}">
                <a16:creationId xmlns:a16="http://schemas.microsoft.com/office/drawing/2014/main" id="{9F9D531C-E7C8-408B-8ABD-391AE53EB78C}"/>
              </a:ext>
            </a:extLst>
          </p:cNvPr>
          <p:cNvSpPr/>
          <p:nvPr/>
        </p:nvSpPr>
        <p:spPr>
          <a:xfrm>
            <a:off x="1997356" y="4002129"/>
            <a:ext cx="1344774" cy="36616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989/990</a:t>
            </a:r>
          </a:p>
        </p:txBody>
      </p:sp>
      <p:sp>
        <p:nvSpPr>
          <p:cNvPr id="81" name="Rectangle 80">
            <a:hlinkClick r:id="rId3" action="ppaction://hlinksldjump"/>
            <a:extLst>
              <a:ext uri="{FF2B5EF4-FFF2-40B4-BE49-F238E27FC236}">
                <a16:creationId xmlns:a16="http://schemas.microsoft.com/office/drawing/2014/main" id="{4CBA92A2-E351-4619-9426-4C72117DB462}"/>
              </a:ext>
            </a:extLst>
          </p:cNvPr>
          <p:cNvSpPr/>
          <p:nvPr/>
        </p:nvSpPr>
        <p:spPr>
          <a:xfrm>
            <a:off x="830311" y="3997947"/>
            <a:ext cx="1173078" cy="3703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41553D-7BEB-416C-8FB8-3C4A74102316}"/>
              </a:ext>
            </a:extLst>
          </p:cNvPr>
          <p:cNvSpPr/>
          <p:nvPr/>
        </p:nvSpPr>
        <p:spPr>
          <a:xfrm>
            <a:off x="3362979" y="890602"/>
            <a:ext cx="220276" cy="348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3FD01D56-2CA3-4803-BA8E-49D5EF04FF9B}"/>
              </a:ext>
            </a:extLst>
          </p:cNvPr>
          <p:cNvSpPr/>
          <p:nvPr/>
        </p:nvSpPr>
        <p:spPr>
          <a:xfrm rot="16200000">
            <a:off x="3430682" y="956161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FAAEA99-5621-4AF6-8EDA-3EDAE73139BD}"/>
              </a:ext>
            </a:extLst>
          </p:cNvPr>
          <p:cNvSpPr/>
          <p:nvPr/>
        </p:nvSpPr>
        <p:spPr>
          <a:xfrm>
            <a:off x="3385907" y="4134261"/>
            <a:ext cx="220276" cy="277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717C40D-93E6-45CC-AD87-A429C33B3BFF}"/>
              </a:ext>
            </a:extLst>
          </p:cNvPr>
          <p:cNvSpPr/>
          <p:nvPr/>
        </p:nvSpPr>
        <p:spPr>
          <a:xfrm>
            <a:off x="3388423" y="1172593"/>
            <a:ext cx="149624" cy="1094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Chevron 50">
            <a:extLst>
              <a:ext uri="{FF2B5EF4-FFF2-40B4-BE49-F238E27FC236}">
                <a16:creationId xmlns:a16="http://schemas.microsoft.com/office/drawing/2014/main" id="{2631803E-8FBD-4BF0-9888-4FF70DE60B75}"/>
              </a:ext>
            </a:extLst>
          </p:cNvPr>
          <p:cNvSpPr/>
          <p:nvPr/>
        </p:nvSpPr>
        <p:spPr>
          <a:xfrm rot="5400000" flipV="1">
            <a:off x="3422372" y="4221724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5EE244-061F-43F4-9D66-11B7CE052343}"/>
              </a:ext>
            </a:extLst>
          </p:cNvPr>
          <p:cNvSpPr/>
          <p:nvPr/>
        </p:nvSpPr>
        <p:spPr>
          <a:xfrm>
            <a:off x="4101223" y="2380037"/>
            <a:ext cx="2299276" cy="8388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0E6F40-73FB-4D92-9400-09A1077EA557}"/>
              </a:ext>
            </a:extLst>
          </p:cNvPr>
          <p:cNvSpPr/>
          <p:nvPr/>
        </p:nvSpPr>
        <p:spPr>
          <a:xfrm>
            <a:off x="4101221" y="2128749"/>
            <a:ext cx="2299277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Fields </a:t>
            </a:r>
          </a:p>
        </p:txBody>
      </p:sp>
      <p:sp>
        <p:nvSpPr>
          <p:cNvPr id="89" name="Rectangle 88">
            <a:hlinkClick r:id="rId5" action="ppaction://hlinksldjump"/>
            <a:extLst>
              <a:ext uri="{FF2B5EF4-FFF2-40B4-BE49-F238E27FC236}">
                <a16:creationId xmlns:a16="http://schemas.microsoft.com/office/drawing/2014/main" id="{3889528C-9AAD-408C-8781-BDB8D54FC6E4}"/>
              </a:ext>
            </a:extLst>
          </p:cNvPr>
          <p:cNvSpPr/>
          <p:nvPr/>
        </p:nvSpPr>
        <p:spPr>
          <a:xfrm>
            <a:off x="4101222" y="2379703"/>
            <a:ext cx="2299275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Destination</a:t>
            </a:r>
          </a:p>
        </p:txBody>
      </p:sp>
      <p:sp>
        <p:nvSpPr>
          <p:cNvPr id="90" name="Rectangle 89">
            <a:hlinkClick r:id="rId3" action="ppaction://hlinksldjump"/>
            <a:extLst>
              <a:ext uri="{FF2B5EF4-FFF2-40B4-BE49-F238E27FC236}">
                <a16:creationId xmlns:a16="http://schemas.microsoft.com/office/drawing/2014/main" id="{2B19BD9C-AE49-4446-A727-A3AF676ECB47}"/>
              </a:ext>
            </a:extLst>
          </p:cNvPr>
          <p:cNvSpPr/>
          <p:nvPr/>
        </p:nvSpPr>
        <p:spPr>
          <a:xfrm>
            <a:off x="4101221" y="2657803"/>
            <a:ext cx="2299275" cy="284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91" name="Rectangle 90">
            <a:hlinkClick r:id="rId3" action="ppaction://hlinksldjump"/>
            <a:extLst>
              <a:ext uri="{FF2B5EF4-FFF2-40B4-BE49-F238E27FC236}">
                <a16:creationId xmlns:a16="http://schemas.microsoft.com/office/drawing/2014/main" id="{AD0D5CBE-8A8C-4BC8-9F62-C351F1C5D33E}"/>
              </a:ext>
            </a:extLst>
          </p:cNvPr>
          <p:cNvSpPr/>
          <p:nvPr/>
        </p:nvSpPr>
        <p:spPr>
          <a:xfrm>
            <a:off x="4101220" y="2942352"/>
            <a:ext cx="2299275" cy="280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83BEA8-5605-4F0F-976F-5FE4DE7C02B6}"/>
              </a:ext>
            </a:extLst>
          </p:cNvPr>
          <p:cNvSpPr/>
          <p:nvPr/>
        </p:nvSpPr>
        <p:spPr>
          <a:xfrm>
            <a:off x="4060860" y="3513710"/>
            <a:ext cx="2614422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5AA7FA7-BD5D-4249-9E92-9EF424844C05}"/>
              </a:ext>
            </a:extLst>
          </p:cNvPr>
          <p:cNvSpPr/>
          <p:nvPr/>
        </p:nvSpPr>
        <p:spPr>
          <a:xfrm>
            <a:off x="4067704" y="3513781"/>
            <a:ext cx="2607577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Comments </a:t>
            </a:r>
          </a:p>
        </p:txBody>
      </p:sp>
    </p:spTree>
    <p:extLst>
      <p:ext uri="{BB962C8B-B14F-4D97-AF65-F5344CB8AC3E}">
        <p14:creationId xmlns:p14="http://schemas.microsoft.com/office/powerpoint/2010/main" val="157889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900DCBA-0048-4B72-AAAE-784DF09F5799}"/>
              </a:ext>
            </a:extLst>
          </p:cNvPr>
          <p:cNvSpPr/>
          <p:nvPr/>
        </p:nvSpPr>
        <p:spPr>
          <a:xfrm>
            <a:off x="609043" y="27128"/>
            <a:ext cx="7340982" cy="5711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246C63-E0BF-4F16-AF34-78B27E1BB96E}"/>
              </a:ext>
            </a:extLst>
          </p:cNvPr>
          <p:cNvSpPr/>
          <p:nvPr/>
        </p:nvSpPr>
        <p:spPr>
          <a:xfrm>
            <a:off x="830653" y="957205"/>
            <a:ext cx="2516548" cy="34213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359B355D-5304-4D41-A537-5E744A949275}"/>
              </a:ext>
            </a:extLst>
          </p:cNvPr>
          <p:cNvSpPr/>
          <p:nvPr/>
        </p:nvSpPr>
        <p:spPr>
          <a:xfrm>
            <a:off x="5368071" y="5398394"/>
            <a:ext cx="856735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B1B7CF-576A-4614-A7EA-CB3CDD8CE318}"/>
              </a:ext>
            </a:extLst>
          </p:cNvPr>
          <p:cNvSpPr/>
          <p:nvPr/>
        </p:nvSpPr>
        <p:spPr>
          <a:xfrm>
            <a:off x="4278776" y="929017"/>
            <a:ext cx="2121722" cy="2155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(Options for equal)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FCEEE9-390F-48B7-A8BB-6F2DF581313D}"/>
              </a:ext>
            </a:extLst>
          </p:cNvPr>
          <p:cNvCxnSpPr/>
          <p:nvPr/>
        </p:nvCxnSpPr>
        <p:spPr>
          <a:xfrm>
            <a:off x="750566" y="4340773"/>
            <a:ext cx="592506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C2A59D8-65B6-401B-A3C3-775F9A512DAE}"/>
              </a:ext>
            </a:extLst>
          </p:cNvPr>
          <p:cNvSpPr/>
          <p:nvPr/>
        </p:nvSpPr>
        <p:spPr>
          <a:xfrm>
            <a:off x="827142" y="909810"/>
            <a:ext cx="2505604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Protocol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4537C-7D9A-4011-BCBF-B407C72029FC}"/>
              </a:ext>
            </a:extLst>
          </p:cNvPr>
          <p:cNvSpPr/>
          <p:nvPr/>
        </p:nvSpPr>
        <p:spPr>
          <a:xfrm>
            <a:off x="587829" y="0"/>
            <a:ext cx="7340982" cy="252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Network Traffic Proxy &gt; Advanced Filter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C8C0B7-ECE0-43B6-A2C2-00586760B6FF}"/>
              </a:ext>
            </a:extLst>
          </p:cNvPr>
          <p:cNvSpPr/>
          <p:nvPr/>
        </p:nvSpPr>
        <p:spPr>
          <a:xfrm>
            <a:off x="587829" y="252663"/>
            <a:ext cx="410792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3C1514-3FC7-4CBE-9D8A-14CE9CC0A119}"/>
              </a:ext>
            </a:extLst>
          </p:cNvPr>
          <p:cNvSpPr/>
          <p:nvPr/>
        </p:nvSpPr>
        <p:spPr>
          <a:xfrm>
            <a:off x="998621" y="252663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907DBA-0F8D-499A-B023-022F777F4F0F}"/>
              </a:ext>
            </a:extLst>
          </p:cNvPr>
          <p:cNvSpPr/>
          <p:nvPr/>
        </p:nvSpPr>
        <p:spPr>
          <a:xfrm>
            <a:off x="1503947" y="252662"/>
            <a:ext cx="505326" cy="188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080D68-3163-45CA-9521-590161996348}"/>
              </a:ext>
            </a:extLst>
          </p:cNvPr>
          <p:cNvSpPr/>
          <p:nvPr/>
        </p:nvSpPr>
        <p:spPr>
          <a:xfrm>
            <a:off x="2009273" y="248270"/>
            <a:ext cx="5919538" cy="1932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464E7A-D893-4BB4-B32D-996682C63843}"/>
              </a:ext>
            </a:extLst>
          </p:cNvPr>
          <p:cNvSpPr/>
          <p:nvPr/>
        </p:nvSpPr>
        <p:spPr>
          <a:xfrm>
            <a:off x="827143" y="899594"/>
            <a:ext cx="2505604" cy="34213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A23582-311F-46BA-8FC4-8AAF63B014C7}"/>
              </a:ext>
            </a:extLst>
          </p:cNvPr>
          <p:cNvSpPr/>
          <p:nvPr/>
        </p:nvSpPr>
        <p:spPr>
          <a:xfrm>
            <a:off x="7532016" y="0"/>
            <a:ext cx="396795" cy="248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B9ECC833-BCD5-4720-B9DB-F49816954C83}"/>
              </a:ext>
            </a:extLst>
          </p:cNvPr>
          <p:cNvSpPr/>
          <p:nvPr/>
        </p:nvSpPr>
        <p:spPr>
          <a:xfrm flipH="1">
            <a:off x="7300356" y="96261"/>
            <a:ext cx="137368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6" name="Rectangle 45">
            <a:hlinkClick r:id="rId2" action="ppaction://hlinksldjump"/>
            <a:extLst>
              <a:ext uri="{FF2B5EF4-FFF2-40B4-BE49-F238E27FC236}">
                <a16:creationId xmlns:a16="http://schemas.microsoft.com/office/drawing/2014/main" id="{B080E298-CEFD-4A0F-ACC4-F824D1F784D0}"/>
              </a:ext>
            </a:extLst>
          </p:cNvPr>
          <p:cNvSpPr/>
          <p:nvPr/>
        </p:nvSpPr>
        <p:spPr>
          <a:xfrm>
            <a:off x="4311658" y="1340640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(offset)</a:t>
            </a:r>
          </a:p>
        </p:txBody>
      </p:sp>
      <p:sp>
        <p:nvSpPr>
          <p:cNvPr id="52" name="Rectangle 51">
            <a:hlinkClick r:id="rId2" action="ppaction://hlinksldjump"/>
            <a:extLst>
              <a:ext uri="{FF2B5EF4-FFF2-40B4-BE49-F238E27FC236}">
                <a16:creationId xmlns:a16="http://schemas.microsoft.com/office/drawing/2014/main" id="{8174B0A8-5DE3-437F-8436-79569B971EEA}"/>
              </a:ext>
            </a:extLst>
          </p:cNvPr>
          <p:cNvSpPr/>
          <p:nvPr/>
        </p:nvSpPr>
        <p:spPr>
          <a:xfrm>
            <a:off x="6512305" y="5394610"/>
            <a:ext cx="856735" cy="2289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253A0ABC-B8BA-4F1F-B65C-8C78DDCEC991}"/>
              </a:ext>
            </a:extLst>
          </p:cNvPr>
          <p:cNvSpPr txBox="1"/>
          <p:nvPr/>
        </p:nvSpPr>
        <p:spPr>
          <a:xfrm>
            <a:off x="3546979" y="895594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Relation:</a:t>
            </a:r>
          </a:p>
        </p:txBody>
      </p:sp>
      <p:sp>
        <p:nvSpPr>
          <p:cNvPr id="54" name="TextBox 18">
            <a:extLst>
              <a:ext uri="{FF2B5EF4-FFF2-40B4-BE49-F238E27FC236}">
                <a16:creationId xmlns:a16="http://schemas.microsoft.com/office/drawing/2014/main" id="{0F31E28A-43CC-40AD-BDA1-1BBF630D5A03}"/>
              </a:ext>
            </a:extLst>
          </p:cNvPr>
          <p:cNvSpPr txBox="1"/>
          <p:nvPr/>
        </p:nvSpPr>
        <p:spPr>
          <a:xfrm>
            <a:off x="3575607" y="1317732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Range:</a:t>
            </a:r>
          </a:p>
        </p:txBody>
      </p:sp>
      <p:sp>
        <p:nvSpPr>
          <p:cNvPr id="55" name="Rectangle 54">
            <a:hlinkClick r:id="rId2" action="ppaction://hlinksldjump"/>
            <a:extLst>
              <a:ext uri="{FF2B5EF4-FFF2-40B4-BE49-F238E27FC236}">
                <a16:creationId xmlns:a16="http://schemas.microsoft.com/office/drawing/2014/main" id="{A33DE8DB-9332-4FCE-87DD-40E45D22F79C}"/>
              </a:ext>
            </a:extLst>
          </p:cNvPr>
          <p:cNvSpPr/>
          <p:nvPr/>
        </p:nvSpPr>
        <p:spPr>
          <a:xfrm>
            <a:off x="4326276" y="1695129"/>
            <a:ext cx="856735" cy="2131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(0-1023)</a:t>
            </a: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DB64A58B-2C30-409C-BD07-0E4887CD1BF4}"/>
              </a:ext>
            </a:extLst>
          </p:cNvPr>
          <p:cNvSpPr txBox="1"/>
          <p:nvPr/>
        </p:nvSpPr>
        <p:spPr>
          <a:xfrm>
            <a:off x="3713099" y="1671694"/>
            <a:ext cx="7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Ports:</a:t>
            </a:r>
          </a:p>
        </p:txBody>
      </p:sp>
      <p:sp>
        <p:nvSpPr>
          <p:cNvPr id="57" name="Rectangle 56">
            <a:hlinkClick r:id="rId3" action="ppaction://hlinksldjump"/>
            <a:extLst>
              <a:ext uri="{FF2B5EF4-FFF2-40B4-BE49-F238E27FC236}">
                <a16:creationId xmlns:a16="http://schemas.microsoft.com/office/drawing/2014/main" id="{D1D3EB05-E75A-4B92-8FAC-C316CA0F86CA}"/>
              </a:ext>
            </a:extLst>
          </p:cNvPr>
          <p:cNvSpPr/>
          <p:nvPr/>
        </p:nvSpPr>
        <p:spPr>
          <a:xfrm>
            <a:off x="830602" y="1161402"/>
            <a:ext cx="2519997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58" name="Rectangle 57">
            <a:hlinkClick r:id="rId2" action="ppaction://hlinksldjump"/>
            <a:extLst>
              <a:ext uri="{FF2B5EF4-FFF2-40B4-BE49-F238E27FC236}">
                <a16:creationId xmlns:a16="http://schemas.microsoft.com/office/drawing/2014/main" id="{3122DB00-B848-47E4-81A9-A8DAC57E4E04}"/>
              </a:ext>
            </a:extLst>
          </p:cNvPr>
          <p:cNvSpPr/>
          <p:nvPr/>
        </p:nvSpPr>
        <p:spPr>
          <a:xfrm>
            <a:off x="827142" y="1433351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59" name="Rectangle 58">
            <a:hlinkClick r:id="rId2" action="ppaction://hlinksldjump"/>
            <a:extLst>
              <a:ext uri="{FF2B5EF4-FFF2-40B4-BE49-F238E27FC236}">
                <a16:creationId xmlns:a16="http://schemas.microsoft.com/office/drawing/2014/main" id="{E6C829AE-554B-48BD-ABB7-62BB7730601E}"/>
              </a:ext>
            </a:extLst>
          </p:cNvPr>
          <p:cNvSpPr/>
          <p:nvPr/>
        </p:nvSpPr>
        <p:spPr>
          <a:xfrm>
            <a:off x="830602" y="169232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0" name="Rectangle 59">
            <a:hlinkClick r:id="rId2" action="ppaction://hlinksldjump"/>
            <a:extLst>
              <a:ext uri="{FF2B5EF4-FFF2-40B4-BE49-F238E27FC236}">
                <a16:creationId xmlns:a16="http://schemas.microsoft.com/office/drawing/2014/main" id="{292908B9-3C7A-450D-8A54-C3FF844EE2AB}"/>
              </a:ext>
            </a:extLst>
          </p:cNvPr>
          <p:cNvSpPr/>
          <p:nvPr/>
        </p:nvSpPr>
        <p:spPr>
          <a:xfrm>
            <a:off x="834051" y="1945139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1" name="Rectangle 60">
            <a:hlinkClick r:id="rId2" action="ppaction://hlinksldjump"/>
            <a:extLst>
              <a:ext uri="{FF2B5EF4-FFF2-40B4-BE49-F238E27FC236}">
                <a16:creationId xmlns:a16="http://schemas.microsoft.com/office/drawing/2014/main" id="{DDD1CF3B-453D-47A4-B349-5D62F20A7178}"/>
              </a:ext>
            </a:extLst>
          </p:cNvPr>
          <p:cNvSpPr/>
          <p:nvPr/>
        </p:nvSpPr>
        <p:spPr>
          <a:xfrm>
            <a:off x="827142" y="2207014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2" name="Rectangle 61">
            <a:hlinkClick r:id="rId2" action="ppaction://hlinksldjump"/>
            <a:extLst>
              <a:ext uri="{FF2B5EF4-FFF2-40B4-BE49-F238E27FC236}">
                <a16:creationId xmlns:a16="http://schemas.microsoft.com/office/drawing/2014/main" id="{4A6BF4B4-4FDC-4643-982B-401E1C182208}"/>
              </a:ext>
            </a:extLst>
          </p:cNvPr>
          <p:cNvSpPr/>
          <p:nvPr/>
        </p:nvSpPr>
        <p:spPr>
          <a:xfrm>
            <a:off x="827142" y="2467983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63" name="Rectangle 62">
            <a:hlinkClick r:id="rId2" action="ppaction://hlinksldjump"/>
            <a:extLst>
              <a:ext uri="{FF2B5EF4-FFF2-40B4-BE49-F238E27FC236}">
                <a16:creationId xmlns:a16="http://schemas.microsoft.com/office/drawing/2014/main" id="{D103D149-EA9F-4466-84D5-FBBEB05B2441}"/>
              </a:ext>
            </a:extLst>
          </p:cNvPr>
          <p:cNvSpPr/>
          <p:nvPr/>
        </p:nvSpPr>
        <p:spPr>
          <a:xfrm>
            <a:off x="827142" y="2723759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64" name="Rectangle 63">
            <a:hlinkClick r:id="rId2" action="ppaction://hlinksldjump"/>
            <a:extLst>
              <a:ext uri="{FF2B5EF4-FFF2-40B4-BE49-F238E27FC236}">
                <a16:creationId xmlns:a16="http://schemas.microsoft.com/office/drawing/2014/main" id="{1AD23AE0-789C-4933-ADC5-9532725758F0}"/>
              </a:ext>
            </a:extLst>
          </p:cNvPr>
          <p:cNvSpPr/>
          <p:nvPr/>
        </p:nvSpPr>
        <p:spPr>
          <a:xfrm>
            <a:off x="830602" y="298184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TCP/UDP</a:t>
            </a:r>
          </a:p>
        </p:txBody>
      </p:sp>
      <p:sp>
        <p:nvSpPr>
          <p:cNvPr id="65" name="Rectangle 64">
            <a:hlinkClick r:id="rId2" action="ppaction://hlinksldjump"/>
            <a:extLst>
              <a:ext uri="{FF2B5EF4-FFF2-40B4-BE49-F238E27FC236}">
                <a16:creationId xmlns:a16="http://schemas.microsoft.com/office/drawing/2014/main" id="{B694D49E-70F6-4392-8D98-83911DE1A77A}"/>
              </a:ext>
            </a:extLst>
          </p:cNvPr>
          <p:cNvSpPr/>
          <p:nvPr/>
        </p:nvSpPr>
        <p:spPr>
          <a:xfrm>
            <a:off x="834050" y="3237616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6" name="Rectangle 65">
            <a:hlinkClick r:id="rId2" action="ppaction://hlinksldjump"/>
            <a:extLst>
              <a:ext uri="{FF2B5EF4-FFF2-40B4-BE49-F238E27FC236}">
                <a16:creationId xmlns:a16="http://schemas.microsoft.com/office/drawing/2014/main" id="{8BC84014-EC93-4C58-9E0B-4202EE43DBD5}"/>
              </a:ext>
            </a:extLst>
          </p:cNvPr>
          <p:cNvSpPr/>
          <p:nvPr/>
        </p:nvSpPr>
        <p:spPr>
          <a:xfrm>
            <a:off x="837445" y="3491821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7" name="Rectangle 66">
            <a:hlinkClick r:id="rId2" action="ppaction://hlinksldjump"/>
            <a:extLst>
              <a:ext uri="{FF2B5EF4-FFF2-40B4-BE49-F238E27FC236}">
                <a16:creationId xmlns:a16="http://schemas.microsoft.com/office/drawing/2014/main" id="{43FF2E98-C30E-47EF-8E32-EB99D269A98B}"/>
              </a:ext>
            </a:extLst>
          </p:cNvPr>
          <p:cNvSpPr/>
          <p:nvPr/>
        </p:nvSpPr>
        <p:spPr>
          <a:xfrm>
            <a:off x="834049" y="3737880"/>
            <a:ext cx="2519997" cy="2589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767BE9-BDD8-44B5-A15C-E25D3CC72DFC}"/>
              </a:ext>
            </a:extLst>
          </p:cNvPr>
          <p:cNvSpPr/>
          <p:nvPr/>
        </p:nvSpPr>
        <p:spPr>
          <a:xfrm>
            <a:off x="2009274" y="909810"/>
            <a:ext cx="1337866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Port</a:t>
            </a:r>
          </a:p>
        </p:txBody>
      </p:sp>
      <p:sp>
        <p:nvSpPr>
          <p:cNvPr id="69" name="Rectangle 68">
            <a:hlinkClick r:id="rId2" action="ppaction://hlinksldjump"/>
            <a:extLst>
              <a:ext uri="{FF2B5EF4-FFF2-40B4-BE49-F238E27FC236}">
                <a16:creationId xmlns:a16="http://schemas.microsoft.com/office/drawing/2014/main" id="{338B2661-070C-4CF8-B462-A2EF58A42556}"/>
              </a:ext>
            </a:extLst>
          </p:cNvPr>
          <p:cNvSpPr/>
          <p:nvPr/>
        </p:nvSpPr>
        <p:spPr>
          <a:xfrm>
            <a:off x="2009273" y="1165402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Rectangle 69">
            <a:hlinkClick r:id="rId2" action="ppaction://hlinksldjump"/>
            <a:extLst>
              <a:ext uri="{FF2B5EF4-FFF2-40B4-BE49-F238E27FC236}">
                <a16:creationId xmlns:a16="http://schemas.microsoft.com/office/drawing/2014/main" id="{F11688E7-9D68-49A9-92D2-71D2E427A21D}"/>
              </a:ext>
            </a:extLst>
          </p:cNvPr>
          <p:cNvSpPr/>
          <p:nvPr/>
        </p:nvSpPr>
        <p:spPr>
          <a:xfrm>
            <a:off x="2007549" y="1423828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20/21</a:t>
            </a:r>
          </a:p>
        </p:txBody>
      </p:sp>
      <p:sp>
        <p:nvSpPr>
          <p:cNvPr id="71" name="Rectangle 70">
            <a:hlinkClick r:id="rId2" action="ppaction://hlinksldjump"/>
            <a:extLst>
              <a:ext uri="{FF2B5EF4-FFF2-40B4-BE49-F238E27FC236}">
                <a16:creationId xmlns:a16="http://schemas.microsoft.com/office/drawing/2014/main" id="{321DDDC0-EB67-4CC3-B373-23F5C76AAC5E}"/>
              </a:ext>
            </a:extLst>
          </p:cNvPr>
          <p:cNvSpPr/>
          <p:nvPr/>
        </p:nvSpPr>
        <p:spPr>
          <a:xfrm>
            <a:off x="2003389" y="1686713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2" name="Rectangle 71">
            <a:hlinkClick r:id="rId2" action="ppaction://hlinksldjump"/>
            <a:extLst>
              <a:ext uri="{FF2B5EF4-FFF2-40B4-BE49-F238E27FC236}">
                <a16:creationId xmlns:a16="http://schemas.microsoft.com/office/drawing/2014/main" id="{720B88F2-C276-453B-A69C-7956B064087B}"/>
              </a:ext>
            </a:extLst>
          </p:cNvPr>
          <p:cNvSpPr/>
          <p:nvPr/>
        </p:nvSpPr>
        <p:spPr>
          <a:xfrm>
            <a:off x="2001665" y="1945139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3" name="Rectangle 72">
            <a:hlinkClick r:id="rId2" action="ppaction://hlinksldjump"/>
            <a:extLst>
              <a:ext uri="{FF2B5EF4-FFF2-40B4-BE49-F238E27FC236}">
                <a16:creationId xmlns:a16="http://schemas.microsoft.com/office/drawing/2014/main" id="{36E468B0-0C67-4F83-98A6-7D6C0B6032B9}"/>
              </a:ext>
            </a:extLst>
          </p:cNvPr>
          <p:cNvSpPr/>
          <p:nvPr/>
        </p:nvSpPr>
        <p:spPr>
          <a:xfrm>
            <a:off x="2001665" y="2200728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4" name="Rectangle 73">
            <a:hlinkClick r:id="rId2" action="ppaction://hlinksldjump"/>
            <a:extLst>
              <a:ext uri="{FF2B5EF4-FFF2-40B4-BE49-F238E27FC236}">
                <a16:creationId xmlns:a16="http://schemas.microsoft.com/office/drawing/2014/main" id="{5FDBE7F2-5521-42FF-A24B-2AF2184663D3}"/>
              </a:ext>
            </a:extLst>
          </p:cNvPr>
          <p:cNvSpPr/>
          <p:nvPr/>
        </p:nvSpPr>
        <p:spPr>
          <a:xfrm>
            <a:off x="1999941" y="2459154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75" name="Rectangle 74">
            <a:hlinkClick r:id="rId2" action="ppaction://hlinksldjump"/>
            <a:extLst>
              <a:ext uri="{FF2B5EF4-FFF2-40B4-BE49-F238E27FC236}">
                <a16:creationId xmlns:a16="http://schemas.microsoft.com/office/drawing/2014/main" id="{B533AACB-3E8C-49CA-B02C-45578D30C336}"/>
              </a:ext>
            </a:extLst>
          </p:cNvPr>
          <p:cNvSpPr/>
          <p:nvPr/>
        </p:nvSpPr>
        <p:spPr>
          <a:xfrm>
            <a:off x="2000804" y="2718221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67/68</a:t>
            </a:r>
          </a:p>
        </p:txBody>
      </p:sp>
      <p:sp>
        <p:nvSpPr>
          <p:cNvPr id="76" name="Rectangle 75">
            <a:hlinkClick r:id="rId2" action="ppaction://hlinksldjump"/>
            <a:extLst>
              <a:ext uri="{FF2B5EF4-FFF2-40B4-BE49-F238E27FC236}">
                <a16:creationId xmlns:a16="http://schemas.microsoft.com/office/drawing/2014/main" id="{0E764C13-F5D0-42F9-8BDB-53D54C32894F}"/>
              </a:ext>
            </a:extLst>
          </p:cNvPr>
          <p:cNvSpPr/>
          <p:nvPr/>
        </p:nvSpPr>
        <p:spPr>
          <a:xfrm>
            <a:off x="1987971" y="2975741"/>
            <a:ext cx="1365989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137/138/139</a:t>
            </a:r>
          </a:p>
        </p:txBody>
      </p:sp>
      <p:sp>
        <p:nvSpPr>
          <p:cNvPr id="77" name="Rectangle 76">
            <a:hlinkClick r:id="rId2" action="ppaction://hlinksldjump"/>
            <a:extLst>
              <a:ext uri="{FF2B5EF4-FFF2-40B4-BE49-F238E27FC236}">
                <a16:creationId xmlns:a16="http://schemas.microsoft.com/office/drawing/2014/main" id="{0DB85631-6B4C-480D-A24A-490164AF328E}"/>
              </a:ext>
            </a:extLst>
          </p:cNvPr>
          <p:cNvSpPr/>
          <p:nvPr/>
        </p:nvSpPr>
        <p:spPr>
          <a:xfrm>
            <a:off x="2000804" y="3236887"/>
            <a:ext cx="1344774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143</a:t>
            </a:r>
          </a:p>
        </p:txBody>
      </p:sp>
      <p:sp>
        <p:nvSpPr>
          <p:cNvPr id="78" name="Rectangle 77">
            <a:hlinkClick r:id="rId2" action="ppaction://hlinksldjump"/>
            <a:extLst>
              <a:ext uri="{FF2B5EF4-FFF2-40B4-BE49-F238E27FC236}">
                <a16:creationId xmlns:a16="http://schemas.microsoft.com/office/drawing/2014/main" id="{C2467E47-FB3E-435C-A95E-C1194E85858C}"/>
              </a:ext>
            </a:extLst>
          </p:cNvPr>
          <p:cNvSpPr/>
          <p:nvPr/>
        </p:nvSpPr>
        <p:spPr>
          <a:xfrm>
            <a:off x="1999079" y="3495313"/>
            <a:ext cx="1353793" cy="2781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179</a:t>
            </a:r>
          </a:p>
        </p:txBody>
      </p:sp>
      <p:sp>
        <p:nvSpPr>
          <p:cNvPr id="79" name="Rectangle 78">
            <a:hlinkClick r:id="rId2" action="ppaction://hlinksldjump"/>
            <a:extLst>
              <a:ext uri="{FF2B5EF4-FFF2-40B4-BE49-F238E27FC236}">
                <a16:creationId xmlns:a16="http://schemas.microsoft.com/office/drawing/2014/main" id="{1830AE70-6EB8-4C0C-BFBE-C8E70D2A2CA8}"/>
              </a:ext>
            </a:extLst>
          </p:cNvPr>
          <p:cNvSpPr/>
          <p:nvPr/>
        </p:nvSpPr>
        <p:spPr>
          <a:xfrm>
            <a:off x="1999080" y="3743704"/>
            <a:ext cx="1344774" cy="32585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443</a:t>
            </a:r>
          </a:p>
        </p:txBody>
      </p:sp>
      <p:sp>
        <p:nvSpPr>
          <p:cNvPr id="80" name="Rectangle 79">
            <a:hlinkClick r:id="rId2" action="ppaction://hlinksldjump"/>
            <a:extLst>
              <a:ext uri="{FF2B5EF4-FFF2-40B4-BE49-F238E27FC236}">
                <a16:creationId xmlns:a16="http://schemas.microsoft.com/office/drawing/2014/main" id="{9F9D531C-E7C8-408B-8ABD-391AE53EB78C}"/>
              </a:ext>
            </a:extLst>
          </p:cNvPr>
          <p:cNvSpPr/>
          <p:nvPr/>
        </p:nvSpPr>
        <p:spPr>
          <a:xfrm>
            <a:off x="1997356" y="4002129"/>
            <a:ext cx="1344774" cy="36616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989/990</a:t>
            </a:r>
          </a:p>
        </p:txBody>
      </p:sp>
      <p:sp>
        <p:nvSpPr>
          <p:cNvPr id="81" name="Rectangle 80">
            <a:hlinkClick r:id="rId2" action="ppaction://hlinksldjump"/>
            <a:extLst>
              <a:ext uri="{FF2B5EF4-FFF2-40B4-BE49-F238E27FC236}">
                <a16:creationId xmlns:a16="http://schemas.microsoft.com/office/drawing/2014/main" id="{4CBA92A2-E351-4619-9426-4C72117DB462}"/>
              </a:ext>
            </a:extLst>
          </p:cNvPr>
          <p:cNvSpPr/>
          <p:nvPr/>
        </p:nvSpPr>
        <p:spPr>
          <a:xfrm>
            <a:off x="830311" y="3997947"/>
            <a:ext cx="1173078" cy="3703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41553D-7BEB-416C-8FB8-3C4A74102316}"/>
              </a:ext>
            </a:extLst>
          </p:cNvPr>
          <p:cNvSpPr/>
          <p:nvPr/>
        </p:nvSpPr>
        <p:spPr>
          <a:xfrm>
            <a:off x="3362979" y="890602"/>
            <a:ext cx="220276" cy="348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3FD01D56-2CA3-4803-BA8E-49D5EF04FF9B}"/>
              </a:ext>
            </a:extLst>
          </p:cNvPr>
          <p:cNvSpPr/>
          <p:nvPr/>
        </p:nvSpPr>
        <p:spPr>
          <a:xfrm rot="16200000">
            <a:off x="3430682" y="956161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FAAEA99-5621-4AF6-8EDA-3EDAE73139BD}"/>
              </a:ext>
            </a:extLst>
          </p:cNvPr>
          <p:cNvSpPr/>
          <p:nvPr/>
        </p:nvSpPr>
        <p:spPr>
          <a:xfrm>
            <a:off x="3385907" y="4134261"/>
            <a:ext cx="220276" cy="277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717C40D-93E6-45CC-AD87-A429C33B3BFF}"/>
              </a:ext>
            </a:extLst>
          </p:cNvPr>
          <p:cNvSpPr/>
          <p:nvPr/>
        </p:nvSpPr>
        <p:spPr>
          <a:xfrm>
            <a:off x="3388423" y="1172593"/>
            <a:ext cx="149624" cy="1094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Chevron 50">
            <a:extLst>
              <a:ext uri="{FF2B5EF4-FFF2-40B4-BE49-F238E27FC236}">
                <a16:creationId xmlns:a16="http://schemas.microsoft.com/office/drawing/2014/main" id="{2631803E-8FBD-4BF0-9888-4FF70DE60B75}"/>
              </a:ext>
            </a:extLst>
          </p:cNvPr>
          <p:cNvSpPr/>
          <p:nvPr/>
        </p:nvSpPr>
        <p:spPr>
          <a:xfrm rot="5400000" flipV="1">
            <a:off x="3422372" y="4221724"/>
            <a:ext cx="90616" cy="12702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5EE244-061F-43F4-9D66-11B7CE052343}"/>
              </a:ext>
            </a:extLst>
          </p:cNvPr>
          <p:cNvSpPr/>
          <p:nvPr/>
        </p:nvSpPr>
        <p:spPr>
          <a:xfrm>
            <a:off x="4101223" y="2380037"/>
            <a:ext cx="2299276" cy="8388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0E6F40-73FB-4D92-9400-09A1077EA557}"/>
              </a:ext>
            </a:extLst>
          </p:cNvPr>
          <p:cNvSpPr/>
          <p:nvPr/>
        </p:nvSpPr>
        <p:spPr>
          <a:xfrm>
            <a:off x="4101221" y="2128749"/>
            <a:ext cx="2299277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Fields </a:t>
            </a:r>
          </a:p>
        </p:txBody>
      </p:sp>
      <p:sp>
        <p:nvSpPr>
          <p:cNvPr id="89" name="Rectangle 88">
            <a:hlinkClick r:id="rId2" action="ppaction://hlinksldjump"/>
            <a:extLst>
              <a:ext uri="{FF2B5EF4-FFF2-40B4-BE49-F238E27FC236}">
                <a16:creationId xmlns:a16="http://schemas.microsoft.com/office/drawing/2014/main" id="{3889528C-9AAD-408C-8781-BDB8D54FC6E4}"/>
              </a:ext>
            </a:extLst>
          </p:cNvPr>
          <p:cNvSpPr/>
          <p:nvPr/>
        </p:nvSpPr>
        <p:spPr>
          <a:xfrm>
            <a:off x="4101222" y="2379703"/>
            <a:ext cx="2299275" cy="2781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Destination</a:t>
            </a:r>
          </a:p>
        </p:txBody>
      </p:sp>
      <p:sp>
        <p:nvSpPr>
          <p:cNvPr id="90" name="Rectangle 89">
            <a:hlinkClick r:id="rId2" action="ppaction://hlinksldjump"/>
            <a:extLst>
              <a:ext uri="{FF2B5EF4-FFF2-40B4-BE49-F238E27FC236}">
                <a16:creationId xmlns:a16="http://schemas.microsoft.com/office/drawing/2014/main" id="{2B19BD9C-AE49-4446-A727-A3AF676ECB47}"/>
              </a:ext>
            </a:extLst>
          </p:cNvPr>
          <p:cNvSpPr/>
          <p:nvPr/>
        </p:nvSpPr>
        <p:spPr>
          <a:xfrm>
            <a:off x="4101221" y="2657803"/>
            <a:ext cx="2299275" cy="2845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91" name="Rectangle 90">
            <a:hlinkClick r:id="rId2" action="ppaction://hlinksldjump"/>
            <a:extLst>
              <a:ext uri="{FF2B5EF4-FFF2-40B4-BE49-F238E27FC236}">
                <a16:creationId xmlns:a16="http://schemas.microsoft.com/office/drawing/2014/main" id="{AD0D5CBE-8A8C-4BC8-9F62-C351F1C5D33E}"/>
              </a:ext>
            </a:extLst>
          </p:cNvPr>
          <p:cNvSpPr/>
          <p:nvPr/>
        </p:nvSpPr>
        <p:spPr>
          <a:xfrm>
            <a:off x="4101220" y="2942352"/>
            <a:ext cx="2299275" cy="280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83BEA8-5605-4F0F-976F-5FE4DE7C02B6}"/>
              </a:ext>
            </a:extLst>
          </p:cNvPr>
          <p:cNvSpPr/>
          <p:nvPr/>
        </p:nvSpPr>
        <p:spPr>
          <a:xfrm>
            <a:off x="4060860" y="3513710"/>
            <a:ext cx="2614422" cy="15899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5AA7FA7-BD5D-4249-9E92-9EF424844C05}"/>
              </a:ext>
            </a:extLst>
          </p:cNvPr>
          <p:cNvSpPr/>
          <p:nvPr/>
        </p:nvSpPr>
        <p:spPr>
          <a:xfrm>
            <a:off x="4067704" y="3513781"/>
            <a:ext cx="2607577" cy="244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ysClr val="windowText" lastClr="000000"/>
                </a:solidFill>
              </a:rPr>
              <a:t>Comments </a:t>
            </a:r>
          </a:p>
        </p:txBody>
      </p:sp>
    </p:spTree>
    <p:extLst>
      <p:ext uri="{BB962C8B-B14F-4D97-AF65-F5344CB8AC3E}">
        <p14:creationId xmlns:p14="http://schemas.microsoft.com/office/powerpoint/2010/main" val="271522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2819</Words>
  <Application>Microsoft Macintosh PowerPoint</Application>
  <PresentationFormat>Widescreen</PresentationFormat>
  <Paragraphs>1821</Paragraphs>
  <Slides>52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 unicode ms</vt:lpstr>
      <vt:lpstr>Arial</vt:lpstr>
      <vt:lpstr>Calibri</vt:lpstr>
      <vt:lpstr>Calibri Light</vt:lpstr>
      <vt:lpstr>Office Theme</vt:lpstr>
      <vt:lpstr>Prototype By Kevin Gonzalez, Isai Gonzalez, Oscar Galido, Julio De La Cruz, and Alan Caldelas.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Isai</dc:creator>
  <cp:lastModifiedBy>Galindo, Oscar</cp:lastModifiedBy>
  <cp:revision>3</cp:revision>
  <dcterms:created xsi:type="dcterms:W3CDTF">2018-10-21T03:43:34Z</dcterms:created>
  <dcterms:modified xsi:type="dcterms:W3CDTF">2018-10-25T02:22:45Z</dcterms:modified>
</cp:coreProperties>
</file>