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3"/>
    <p:restoredTop sz="91404"/>
  </p:normalViewPr>
  <p:slideViewPr>
    <p:cSldViewPr snapToGrid="0">
      <p:cViewPr>
        <p:scale>
          <a:sx n="121" d="100"/>
          <a:sy n="121" d="100"/>
        </p:scale>
        <p:origin x="144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4D3C-1663-4821-BEE1-F4EB87D38572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0DFE-4CDD-4A50-829B-C8CBC992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4D3C-1663-4821-BEE1-F4EB87D38572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0DFE-4CDD-4A50-829B-C8CBC992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6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4D3C-1663-4821-BEE1-F4EB87D38572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0DFE-4CDD-4A50-829B-C8CBC992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1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4D3C-1663-4821-BEE1-F4EB87D38572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0DFE-4CDD-4A50-829B-C8CBC992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2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4D3C-1663-4821-BEE1-F4EB87D38572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0DFE-4CDD-4A50-829B-C8CBC992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4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4D3C-1663-4821-BEE1-F4EB87D38572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0DFE-4CDD-4A50-829B-C8CBC992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2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4D3C-1663-4821-BEE1-F4EB87D38572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0DFE-4CDD-4A50-829B-C8CBC992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4D3C-1663-4821-BEE1-F4EB87D38572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0DFE-4CDD-4A50-829B-C8CBC992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5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4D3C-1663-4821-BEE1-F4EB87D38572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0DFE-4CDD-4A50-829B-C8CBC992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7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4D3C-1663-4821-BEE1-F4EB87D38572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0DFE-4CDD-4A50-829B-C8CBC992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5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4D3C-1663-4821-BEE1-F4EB87D38572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0DFE-4CDD-4A50-829B-C8CBC992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7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A4D3C-1663-4821-BEE1-F4EB87D38572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F0DFE-4CDD-4A50-829B-C8CBC992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8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Protoype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Proxy Settings </a:t>
            </a:r>
          </a:p>
          <a:p>
            <a:r>
              <a:rPr lang="en-US" dirty="0"/>
              <a:t>Oscar Galindo</a:t>
            </a:r>
          </a:p>
        </p:txBody>
      </p:sp>
    </p:spTree>
    <p:extLst>
      <p:ext uri="{BB962C8B-B14F-4D97-AF65-F5344CB8AC3E}">
        <p14:creationId xmlns:p14="http://schemas.microsoft.com/office/powerpoint/2010/main" val="167421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A6B49CB-900C-F04C-817D-B96CB3CD6922}"/>
              </a:ext>
            </a:extLst>
          </p:cNvPr>
          <p:cNvGrpSpPr/>
          <p:nvPr/>
        </p:nvGrpSpPr>
        <p:grpSpPr>
          <a:xfrm>
            <a:off x="587829" y="0"/>
            <a:ext cx="7340982" cy="6858000"/>
            <a:chOff x="587829" y="0"/>
            <a:chExt cx="7340982" cy="6858000"/>
          </a:xfrm>
        </p:grpSpPr>
        <p:sp>
          <p:nvSpPr>
            <p:cNvPr id="24" name="Rectangle 23"/>
            <p:cNvSpPr/>
            <p:nvPr/>
          </p:nvSpPr>
          <p:spPr>
            <a:xfrm>
              <a:off x="587829" y="0"/>
              <a:ext cx="7340982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77BDF4A-2DC5-EA46-9935-1DD1C11B22AA}"/>
                </a:ext>
              </a:extLst>
            </p:cNvPr>
            <p:cNvGrpSpPr/>
            <p:nvPr/>
          </p:nvGrpSpPr>
          <p:grpSpPr>
            <a:xfrm>
              <a:off x="587829" y="0"/>
              <a:ext cx="7340982" cy="6641091"/>
              <a:chOff x="587829" y="0"/>
              <a:chExt cx="7340982" cy="6641091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838200" y="896629"/>
                <a:ext cx="5925064" cy="342130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38199" y="601349"/>
                <a:ext cx="856735" cy="2155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Stop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763486" y="601349"/>
                <a:ext cx="4721290" cy="2155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Filter (text box)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550090" y="601349"/>
                <a:ext cx="213173" cy="2155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…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917669" y="606034"/>
                <a:ext cx="856735" cy="21082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Save all…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917668" y="1075154"/>
                <a:ext cx="856735" cy="21082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Hooks</a:t>
                </a:r>
              </a:p>
            </p:txBody>
          </p:sp>
          <p:sp>
            <p:nvSpPr>
              <p:cNvPr id="12" name="Rectangle 11">
                <a:hlinkClick r:id="" action="ppaction://hlinkshowjump?jump=nextslide"/>
              </p:cNvPr>
              <p:cNvSpPr/>
              <p:nvPr/>
            </p:nvSpPr>
            <p:spPr>
              <a:xfrm>
                <a:off x="6917668" y="1544273"/>
                <a:ext cx="856735" cy="59219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Proxy Configuration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8198" y="5051188"/>
                <a:ext cx="5925065" cy="158990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8198" y="4764846"/>
                <a:ext cx="856735" cy="21443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Save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688771" y="4765479"/>
                <a:ext cx="856735" cy="21316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Drop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14056" y="4764846"/>
                <a:ext cx="856735" cy="21220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Send</a:t>
                </a:r>
              </a:p>
            </p:txBody>
          </p:sp>
          <p:sp>
            <p:nvSpPr>
              <p:cNvPr id="18" name="Rectangle 17">
                <a:hlinkClick r:id="rId2" action="ppaction://hlinksldjump"/>
              </p:cNvPr>
              <p:cNvSpPr/>
              <p:nvPr/>
            </p:nvSpPr>
            <p:spPr>
              <a:xfrm>
                <a:off x="1763485" y="4768113"/>
                <a:ext cx="856735" cy="2089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Edit</a:t>
                </a: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838200" y="4392077"/>
                <a:ext cx="5925065" cy="0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Rectangle 2"/>
              <p:cNvSpPr/>
              <p:nvPr/>
            </p:nvSpPr>
            <p:spPr>
              <a:xfrm>
                <a:off x="838198" y="906713"/>
                <a:ext cx="521370" cy="2386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ysClr val="windowText" lastClr="000000"/>
                    </a:solidFill>
                  </a:rPr>
                  <a:t>No.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359567" y="902559"/>
                <a:ext cx="1973179" cy="2445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ysClr val="windowText" lastClr="000000"/>
                    </a:solidFill>
                  </a:rPr>
                  <a:t>Source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332746" y="896629"/>
                <a:ext cx="1973179" cy="2445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ysClr val="windowText" lastClr="000000"/>
                    </a:solidFill>
                  </a:rPr>
                  <a:t>Destination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305924" y="902559"/>
                <a:ext cx="1457339" cy="2445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ysClr val="windowText" lastClr="000000"/>
                    </a:solidFill>
                  </a:rPr>
                  <a:t>Protocol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587829" y="0"/>
                <a:ext cx="7340982" cy="2526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</a:rPr>
                  <a:t>Network Traffic Proxy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87829" y="252663"/>
                <a:ext cx="410792" cy="1888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File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998621" y="252663"/>
                <a:ext cx="505326" cy="1888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View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503947" y="252662"/>
                <a:ext cx="505326" cy="1888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Help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009273" y="248270"/>
                <a:ext cx="5919538" cy="1932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838198" y="4547937"/>
                <a:ext cx="2494548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4268715" y="4547937"/>
                <a:ext cx="2494548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3332747" y="4389848"/>
                <a:ext cx="935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Packet info</a:t>
                </a:r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847862" y="1147562"/>
                <a:ext cx="5904344" cy="250910"/>
                <a:chOff x="835433" y="1679237"/>
                <a:chExt cx="5927830" cy="250704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838198" y="1679237"/>
                  <a:ext cx="5925064" cy="24691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5305924" y="1680129"/>
                  <a:ext cx="145733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TCP</a:t>
                  </a: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835433" y="1686014"/>
                  <a:ext cx="521370" cy="23862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>
                      <a:solidFill>
                        <a:sysClr val="windowText" lastClr="000000"/>
                      </a:solidFill>
                    </a:rPr>
                    <a:t>1</a:t>
                  </a: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356803" y="1680129"/>
                  <a:ext cx="197317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Source-name</a:t>
                  </a: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3332743" y="1685436"/>
                  <a:ext cx="197317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Destination-name</a:t>
                  </a: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840960" y="1396418"/>
                <a:ext cx="5911247" cy="275030"/>
                <a:chOff x="835433" y="1679237"/>
                <a:chExt cx="5927830" cy="250704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838198" y="1679237"/>
                  <a:ext cx="5925064" cy="24691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5305924" y="1680129"/>
                  <a:ext cx="145733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TCP</a:t>
                  </a: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835433" y="1686014"/>
                  <a:ext cx="521370" cy="23862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>
                      <a:solidFill>
                        <a:sysClr val="windowText" lastClr="000000"/>
                      </a:solidFill>
                    </a:rPr>
                    <a:t>2</a:t>
                  </a: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1356803" y="1680129"/>
                  <a:ext cx="197317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Source-name</a:t>
                  </a: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3332743" y="1685436"/>
                  <a:ext cx="197317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Destination-name</a:t>
                  </a: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842342" y="1645217"/>
                <a:ext cx="5909863" cy="243748"/>
                <a:chOff x="835433" y="1679237"/>
                <a:chExt cx="5927830" cy="250704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838198" y="1679237"/>
                  <a:ext cx="5925064" cy="24691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5305924" y="1680129"/>
                  <a:ext cx="145733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TCP</a:t>
                  </a: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835433" y="1686014"/>
                  <a:ext cx="521370" cy="23862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>
                      <a:solidFill>
                        <a:sysClr val="windowText" lastClr="000000"/>
                      </a:solidFill>
                    </a:rPr>
                    <a:t>3</a:t>
                  </a: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1356803" y="1680129"/>
                  <a:ext cx="197317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Source-name</a:t>
                  </a: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3332743" y="1685436"/>
                  <a:ext cx="197317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Destination-name</a:t>
                  </a:r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840959" y="2384968"/>
                <a:ext cx="5911243" cy="250376"/>
                <a:chOff x="835433" y="1679237"/>
                <a:chExt cx="5927830" cy="250704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838198" y="1679237"/>
                  <a:ext cx="5925064" cy="24691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5305924" y="1680129"/>
                  <a:ext cx="145733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TCP</a:t>
                  </a: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835433" y="1686014"/>
                  <a:ext cx="521370" cy="23862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>
                      <a:solidFill>
                        <a:sysClr val="windowText" lastClr="000000"/>
                      </a:solidFill>
                    </a:rPr>
                    <a:t>6</a:t>
                  </a: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1356803" y="1680129"/>
                  <a:ext cx="197317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Source-name</a:t>
                  </a: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3332743" y="1685436"/>
                  <a:ext cx="197317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Destination-name</a:t>
                  </a:r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835435" y="1888989"/>
                <a:ext cx="5916769" cy="252836"/>
                <a:chOff x="835433" y="1679237"/>
                <a:chExt cx="5927830" cy="250704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838198" y="1679237"/>
                  <a:ext cx="5925064" cy="24691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5305924" y="1680129"/>
                  <a:ext cx="145733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TCP</a:t>
                  </a: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835433" y="1686014"/>
                  <a:ext cx="521370" cy="23862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>
                      <a:solidFill>
                        <a:sysClr val="windowText" lastClr="000000"/>
                      </a:solidFill>
                    </a:rPr>
                    <a:t>4</a:t>
                  </a: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1356803" y="1680129"/>
                  <a:ext cx="197317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Source-name</a:t>
                  </a: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332743" y="1685436"/>
                  <a:ext cx="197317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Destination-name</a:t>
                  </a: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835435" y="2137461"/>
                <a:ext cx="5916768" cy="258608"/>
                <a:chOff x="835433" y="1679237"/>
                <a:chExt cx="5927830" cy="250704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838198" y="1679237"/>
                  <a:ext cx="5925064" cy="24691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5305924" y="1680129"/>
                  <a:ext cx="145733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TCP</a:t>
                  </a: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835433" y="1686014"/>
                  <a:ext cx="521370" cy="23862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>
                      <a:solidFill>
                        <a:sysClr val="windowText" lastClr="000000"/>
                      </a:solidFill>
                    </a:rPr>
                    <a:t>5</a:t>
                  </a: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1356803" y="1680129"/>
                  <a:ext cx="197317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Source-name</a:t>
                  </a: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3332743" y="1685436"/>
                  <a:ext cx="197317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Destination-name</a:t>
                  </a:r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>
                <a:off x="845107" y="2638309"/>
                <a:ext cx="5907094" cy="251500"/>
                <a:chOff x="835433" y="1679237"/>
                <a:chExt cx="5927830" cy="250704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838198" y="1679237"/>
                  <a:ext cx="5925064" cy="24691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5305924" y="1680129"/>
                  <a:ext cx="145733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TCP</a:t>
                  </a: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835433" y="1686014"/>
                  <a:ext cx="521370" cy="23862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>
                      <a:solidFill>
                        <a:sysClr val="windowText" lastClr="000000"/>
                      </a:solidFill>
                    </a:rPr>
                    <a:t>7</a:t>
                  </a: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1356803" y="1680129"/>
                  <a:ext cx="197317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Source-name</a:t>
                  </a: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3332743" y="1685436"/>
                  <a:ext cx="197317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Destination-name</a:t>
                  </a: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842341" y="2889231"/>
                <a:ext cx="5909859" cy="248824"/>
                <a:chOff x="835433" y="1679237"/>
                <a:chExt cx="5927830" cy="250704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838198" y="1679237"/>
                  <a:ext cx="5925064" cy="24691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5305924" y="1680129"/>
                  <a:ext cx="145733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TCP</a:t>
                  </a: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835433" y="1686014"/>
                  <a:ext cx="521370" cy="23862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>
                      <a:solidFill>
                        <a:sysClr val="windowText" lastClr="000000"/>
                      </a:solidFill>
                    </a:rPr>
                    <a:t>8</a:t>
                  </a: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1356803" y="1680129"/>
                  <a:ext cx="197317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Source-name</a:t>
                  </a: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3332743" y="1685436"/>
                  <a:ext cx="197317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Destination-name</a:t>
                  </a: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834051" y="3138990"/>
                <a:ext cx="5918148" cy="255204"/>
                <a:chOff x="835433" y="1679237"/>
                <a:chExt cx="5927830" cy="250704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838198" y="1679237"/>
                  <a:ext cx="5925064" cy="24691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5305924" y="1680129"/>
                  <a:ext cx="145733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TCP</a:t>
                  </a: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835433" y="1686014"/>
                  <a:ext cx="521370" cy="23862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>
                      <a:solidFill>
                        <a:sysClr val="windowText" lastClr="000000"/>
                      </a:solidFill>
                    </a:rPr>
                    <a:t>9</a:t>
                  </a: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1356803" y="1680129"/>
                  <a:ext cx="197317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Source-name</a:t>
                  </a: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3332743" y="1685436"/>
                  <a:ext cx="197317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Destination-name</a:t>
                  </a:r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842341" y="3385907"/>
                <a:ext cx="5909857" cy="265835"/>
                <a:chOff x="835433" y="1679237"/>
                <a:chExt cx="5927830" cy="250704"/>
              </a:xfrm>
            </p:grpSpPr>
            <p:sp>
              <p:nvSpPr>
                <p:cNvPr id="96" name="Rectangle 95"/>
                <p:cNvSpPr/>
                <p:nvPr/>
              </p:nvSpPr>
              <p:spPr>
                <a:xfrm>
                  <a:off x="838198" y="1679237"/>
                  <a:ext cx="5925064" cy="24691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5305924" y="1680129"/>
                  <a:ext cx="145733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TCP</a:t>
                  </a:r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835433" y="1686014"/>
                  <a:ext cx="521370" cy="23862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>
                      <a:solidFill>
                        <a:sysClr val="windowText" lastClr="000000"/>
                      </a:solidFill>
                    </a:rPr>
                    <a:t>10</a:t>
                  </a:r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1356803" y="1680129"/>
                  <a:ext cx="197317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Source-name</a:t>
                  </a:r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3332743" y="1685436"/>
                  <a:ext cx="197317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Destination-name</a:t>
                  </a:r>
                </a:p>
              </p:txBody>
            </p:sp>
          </p:grpSp>
          <p:sp>
            <p:nvSpPr>
              <p:cNvPr id="34" name="Rectangle 33"/>
              <p:cNvSpPr/>
              <p:nvPr/>
            </p:nvSpPr>
            <p:spPr>
              <a:xfrm>
                <a:off x="827143" y="899594"/>
                <a:ext cx="5925064" cy="3421308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6EE25F5-152D-43F7-95E0-CFA6445B9E95}"/>
                  </a:ext>
                </a:extLst>
              </p:cNvPr>
              <p:cNvSpPr/>
              <p:nvPr/>
            </p:nvSpPr>
            <p:spPr>
              <a:xfrm>
                <a:off x="7532016" y="0"/>
                <a:ext cx="396795" cy="24827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Graphic 101" descr="Close">
                <a:extLst>
                  <a:ext uri="{FF2B5EF4-FFF2-40B4-BE49-F238E27FC236}">
                    <a16:creationId xmlns:a16="http://schemas.microsoft.com/office/drawing/2014/main" id="{226DF854-3CEE-4133-B8CB-2765968FE6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636007" y="28098"/>
                <a:ext cx="188811" cy="188811"/>
              </a:xfrm>
              <a:prstGeom prst="rect">
                <a:avLst/>
              </a:prstGeom>
            </p:spPr>
          </p:pic>
          <p:sp>
            <p:nvSpPr>
              <p:cNvPr id="103" name="Minus Sign 102">
                <a:extLst>
                  <a:ext uri="{FF2B5EF4-FFF2-40B4-BE49-F238E27FC236}">
                    <a16:creationId xmlns:a16="http://schemas.microsoft.com/office/drawing/2014/main" id="{86C56F94-1661-4D87-8B7C-66A568C26F60}"/>
                  </a:ext>
                </a:extLst>
              </p:cNvPr>
              <p:cNvSpPr/>
              <p:nvPr/>
            </p:nvSpPr>
            <p:spPr>
              <a:xfrm flipH="1">
                <a:off x="7300356" y="96261"/>
                <a:ext cx="137368" cy="45719"/>
              </a:xfrm>
              <a:prstGeom prst="mathMinu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00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FED0D956-07B8-FA41-BD12-2AFB3CD0087C}"/>
              </a:ext>
            </a:extLst>
          </p:cNvPr>
          <p:cNvGrpSpPr/>
          <p:nvPr/>
        </p:nvGrpSpPr>
        <p:grpSpPr>
          <a:xfrm>
            <a:off x="589383" y="0"/>
            <a:ext cx="6484775" cy="6858001"/>
            <a:chOff x="589383" y="0"/>
            <a:chExt cx="6484775" cy="685800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7A9B51D-D03B-F346-92D7-3C1FAF4F9999}"/>
                </a:ext>
              </a:extLst>
            </p:cNvPr>
            <p:cNvGrpSpPr/>
            <p:nvPr/>
          </p:nvGrpSpPr>
          <p:grpSpPr>
            <a:xfrm>
              <a:off x="589383" y="0"/>
              <a:ext cx="6484775" cy="6858001"/>
              <a:chOff x="2222240" y="0"/>
              <a:chExt cx="6484775" cy="6858001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393F207-0391-9244-BEA1-0C49D5BFA641}"/>
                  </a:ext>
                </a:extLst>
              </p:cNvPr>
              <p:cNvSpPr/>
              <p:nvPr/>
            </p:nvSpPr>
            <p:spPr>
              <a:xfrm>
                <a:off x="2222240" y="256770"/>
                <a:ext cx="6484775" cy="66012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783E288-89F6-114E-AE2A-2D2A7CB8C72B}"/>
                  </a:ext>
                </a:extLst>
              </p:cNvPr>
              <p:cNvSpPr/>
              <p:nvPr/>
            </p:nvSpPr>
            <p:spPr>
              <a:xfrm>
                <a:off x="2489147" y="1618470"/>
                <a:ext cx="5717080" cy="459303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CFFE75B9-06B5-2A44-AB0E-D981C575B42A}"/>
                  </a:ext>
                </a:extLst>
              </p:cNvPr>
              <p:cNvSpPr/>
              <p:nvPr/>
            </p:nvSpPr>
            <p:spPr>
              <a:xfrm>
                <a:off x="8310220" y="0"/>
                <a:ext cx="396795" cy="2567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8" name="Graphic 117" descr="Close">
                <a:extLst>
                  <a:ext uri="{FF2B5EF4-FFF2-40B4-BE49-F238E27FC236}">
                    <a16:creationId xmlns:a16="http://schemas.microsoft.com/office/drawing/2014/main" id="{502EA576-3C61-D249-99A9-4B87CA401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14211" y="47575"/>
                <a:ext cx="188811" cy="188811"/>
              </a:xfrm>
              <a:prstGeom prst="rect">
                <a:avLst/>
              </a:prstGeom>
            </p:spPr>
          </p:pic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743BCFFA-314E-5340-A488-4D570A4195B8}"/>
                  </a:ext>
                </a:extLst>
              </p:cNvPr>
              <p:cNvSpPr/>
              <p:nvPr/>
            </p:nvSpPr>
            <p:spPr>
              <a:xfrm>
                <a:off x="2222240" y="4249"/>
                <a:ext cx="6087978" cy="2567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</a:rPr>
                  <a:t>Proxy Rules</a:t>
                </a:r>
              </a:p>
            </p:txBody>
          </p:sp>
          <p:sp>
            <p:nvSpPr>
              <p:cNvPr id="120" name="Minus Sign 14">
                <a:extLst>
                  <a:ext uri="{FF2B5EF4-FFF2-40B4-BE49-F238E27FC236}">
                    <a16:creationId xmlns:a16="http://schemas.microsoft.com/office/drawing/2014/main" id="{98CDF44C-874E-A842-83C9-BA1E710BEB1C}"/>
                  </a:ext>
                </a:extLst>
              </p:cNvPr>
              <p:cNvSpPr/>
              <p:nvPr/>
            </p:nvSpPr>
            <p:spPr>
              <a:xfrm flipH="1">
                <a:off x="8068859" y="109775"/>
                <a:ext cx="137368" cy="45719"/>
              </a:xfrm>
              <a:prstGeom prst="mathMinu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C5835085-9FC6-7040-B3DE-2E0D5DD02EA6}"/>
                  </a:ext>
                </a:extLst>
              </p:cNvPr>
              <p:cNvSpPr/>
              <p:nvPr/>
            </p:nvSpPr>
            <p:spPr>
              <a:xfrm>
                <a:off x="6433832" y="6393119"/>
                <a:ext cx="856735" cy="21443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OK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B150C1A-4854-5A40-A130-77696B902618}"/>
                  </a:ext>
                </a:extLst>
              </p:cNvPr>
              <p:cNvSpPr/>
              <p:nvPr/>
            </p:nvSpPr>
            <p:spPr>
              <a:xfrm>
                <a:off x="2497067" y="1620079"/>
                <a:ext cx="5717080" cy="24470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</a:rPr>
                  <a:t>Input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5F420A7-F6EC-1145-808A-6EA4541794CC}"/>
                  </a:ext>
                </a:extLst>
              </p:cNvPr>
              <p:cNvSpPr/>
              <p:nvPr/>
            </p:nvSpPr>
            <p:spPr>
              <a:xfrm>
                <a:off x="2497067" y="3322072"/>
                <a:ext cx="5720046" cy="24470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</a:rPr>
                  <a:t>Forward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C151996A-B7E9-B641-ADF0-D8AAD147994A}"/>
                  </a:ext>
                </a:extLst>
              </p:cNvPr>
              <p:cNvSpPr/>
              <p:nvPr/>
            </p:nvSpPr>
            <p:spPr>
              <a:xfrm>
                <a:off x="2496095" y="4766786"/>
                <a:ext cx="5721018" cy="27699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</a:rPr>
                  <a:t>Output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9BAEC4FB-70D0-ED45-AB86-8B40A3C209F0}"/>
                  </a:ext>
                </a:extLst>
              </p:cNvPr>
              <p:cNvSpPr/>
              <p:nvPr/>
            </p:nvSpPr>
            <p:spPr>
              <a:xfrm>
                <a:off x="2476199" y="838804"/>
                <a:ext cx="2709155" cy="2391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</a:rPr>
                  <a:t>Rule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258EAFC4-FE9A-CC45-A077-C3EF24A9326C}"/>
                  </a:ext>
                </a:extLst>
              </p:cNvPr>
              <p:cNvSpPr/>
              <p:nvPr/>
            </p:nvSpPr>
            <p:spPr>
              <a:xfrm>
                <a:off x="7553555" y="6393119"/>
                <a:ext cx="856735" cy="21443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Delete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07B52BD-7B75-A541-965B-C20AC402FF5F}"/>
                  </a:ext>
                </a:extLst>
              </p:cNvPr>
              <p:cNvSpPr txBox="1"/>
              <p:nvPr/>
            </p:nvSpPr>
            <p:spPr>
              <a:xfrm>
                <a:off x="4878761" y="819898"/>
                <a:ext cx="308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▼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56CC63AC-165E-CE43-87EE-327D84D0AA72}"/>
                  </a:ext>
                </a:extLst>
              </p:cNvPr>
              <p:cNvSpPr/>
              <p:nvPr/>
            </p:nvSpPr>
            <p:spPr>
              <a:xfrm rot="5400000">
                <a:off x="6011789" y="3813000"/>
                <a:ext cx="4589713" cy="20728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750CB0B-E253-4D4E-8EA4-03A1B53D7E8C}"/>
                  </a:ext>
                </a:extLst>
              </p:cNvPr>
              <p:cNvSpPr/>
              <p:nvPr/>
            </p:nvSpPr>
            <p:spPr>
              <a:xfrm rot="5400000">
                <a:off x="7515681" y="2546664"/>
                <a:ext cx="1605118" cy="204063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4C5FD360-7CB7-E64B-B437-55B99163DC7E}"/>
                  </a:ext>
                </a:extLst>
              </p:cNvPr>
              <p:cNvSpPr/>
              <p:nvPr/>
            </p:nvSpPr>
            <p:spPr>
              <a:xfrm rot="5400000">
                <a:off x="8201398" y="1622569"/>
                <a:ext cx="214431" cy="21122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5FE2D383-F8F3-DF4B-B2CE-7E98B045F92E}"/>
                  </a:ext>
                </a:extLst>
              </p:cNvPr>
              <p:cNvSpPr/>
              <p:nvPr/>
            </p:nvSpPr>
            <p:spPr>
              <a:xfrm rot="5400000">
                <a:off x="8201043" y="5998671"/>
                <a:ext cx="214431" cy="21122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B183E25-83AF-6C45-95F7-0F1AA34F74EA}"/>
                  </a:ext>
                </a:extLst>
              </p:cNvPr>
              <p:cNvSpPr txBox="1"/>
              <p:nvPr/>
            </p:nvSpPr>
            <p:spPr>
              <a:xfrm rot="10800000">
                <a:off x="8164183" y="1594072"/>
                <a:ext cx="308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▼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CA506B1-B5A5-B64A-AEDE-3A7C2B81409B}"/>
                  </a:ext>
                </a:extLst>
              </p:cNvPr>
              <p:cNvSpPr txBox="1"/>
              <p:nvPr/>
            </p:nvSpPr>
            <p:spPr>
              <a:xfrm>
                <a:off x="8152588" y="5989859"/>
                <a:ext cx="308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▼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20E15A4A-D5C9-E342-93FB-F2040F36C32B}"/>
                  </a:ext>
                </a:extLst>
              </p:cNvPr>
              <p:cNvSpPr/>
              <p:nvPr/>
            </p:nvSpPr>
            <p:spPr>
              <a:xfrm>
                <a:off x="6670491" y="838804"/>
                <a:ext cx="1749781" cy="2391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</a:rPr>
                  <a:t>Port 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F1E122D-2455-8E4D-82C6-F26A274A1488}"/>
                  </a:ext>
                </a:extLst>
              </p:cNvPr>
              <p:cNvSpPr txBox="1"/>
              <p:nvPr/>
            </p:nvSpPr>
            <p:spPr>
              <a:xfrm>
                <a:off x="8152588" y="830633"/>
                <a:ext cx="308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▼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3FEC76C-F4F8-B44B-B765-58DEA758D896}"/>
                  </a:ext>
                </a:extLst>
              </p:cNvPr>
              <p:cNvSpPr/>
              <p:nvPr/>
            </p:nvSpPr>
            <p:spPr>
              <a:xfrm>
                <a:off x="2476200" y="1168846"/>
                <a:ext cx="1467564" cy="2391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</a:rPr>
                  <a:t>Chain 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00902F67-648F-5D43-8AB6-ABAF3DC1B904}"/>
                  </a:ext>
                </a:extLst>
              </p:cNvPr>
              <p:cNvSpPr txBox="1"/>
              <p:nvPr/>
            </p:nvSpPr>
            <p:spPr>
              <a:xfrm>
                <a:off x="3624966" y="1159852"/>
                <a:ext cx="308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▼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2130B983-9222-0744-9F91-D27B34112E99}"/>
                  </a:ext>
                </a:extLst>
              </p:cNvPr>
              <p:cNvSpPr/>
              <p:nvPr/>
            </p:nvSpPr>
            <p:spPr>
              <a:xfrm>
                <a:off x="7220202" y="1171138"/>
                <a:ext cx="1200070" cy="23689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Command Line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11D7F047-7338-1149-97E6-4868451DA31D}"/>
                  </a:ext>
                </a:extLst>
              </p:cNvPr>
              <p:cNvSpPr/>
              <p:nvPr/>
            </p:nvSpPr>
            <p:spPr>
              <a:xfrm>
                <a:off x="2476199" y="426423"/>
                <a:ext cx="4059114" cy="239189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</a:rPr>
                  <a:t>Modification of packet communication rules.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6B487097-118F-D441-ACB8-1F2602C4272C}"/>
                  </a:ext>
                </a:extLst>
              </p:cNvPr>
              <p:cNvSpPr/>
              <p:nvPr/>
            </p:nvSpPr>
            <p:spPr>
              <a:xfrm>
                <a:off x="4041448" y="1168846"/>
                <a:ext cx="1329225" cy="2391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ysClr val="windowText" lastClr="000000"/>
                    </a:solidFill>
                  </a:rPr>
                  <a:t>[Source IP Address]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37564C7D-B688-234A-8098-8315721D334C}"/>
                  </a:ext>
                </a:extLst>
              </p:cNvPr>
              <p:cNvSpPr/>
              <p:nvPr/>
            </p:nvSpPr>
            <p:spPr>
              <a:xfrm>
                <a:off x="5456583" y="1170142"/>
                <a:ext cx="1677709" cy="2391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ysClr val="windowText" lastClr="000000"/>
                    </a:solidFill>
                  </a:rPr>
                  <a:t>[Destination  IP Address]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DC7D784A-3094-2847-B6DB-FAD2C1050AA6}"/>
                  </a:ext>
                </a:extLst>
              </p:cNvPr>
              <p:cNvSpPr/>
              <p:nvPr/>
            </p:nvSpPr>
            <p:spPr>
              <a:xfrm>
                <a:off x="2476199" y="6393119"/>
                <a:ext cx="856735" cy="21443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Add</a:t>
                </a:r>
              </a:p>
            </p:txBody>
          </p:sp>
        </p:grp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9CA02D6-EB8F-344C-B36F-98FBDC56244E}"/>
                </a:ext>
              </a:extLst>
            </p:cNvPr>
            <p:cNvSpPr/>
            <p:nvPr/>
          </p:nvSpPr>
          <p:spPr>
            <a:xfrm>
              <a:off x="3633372" y="842877"/>
              <a:ext cx="1269084" cy="2391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ysClr val="windowText" lastClr="000000"/>
                  </a:solidFill>
                </a:rPr>
                <a:t>Protocol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E063EB5-1309-EC49-AB57-239E23926F74}"/>
                </a:ext>
              </a:extLst>
            </p:cNvPr>
            <p:cNvSpPr txBox="1"/>
            <p:nvPr/>
          </p:nvSpPr>
          <p:spPr>
            <a:xfrm>
              <a:off x="4589456" y="817311"/>
              <a:ext cx="308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5539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1C42543-107F-C645-9222-CDF93C45C1A0}"/>
              </a:ext>
            </a:extLst>
          </p:cNvPr>
          <p:cNvGrpSpPr/>
          <p:nvPr/>
        </p:nvGrpSpPr>
        <p:grpSpPr>
          <a:xfrm>
            <a:off x="589384" y="0"/>
            <a:ext cx="6484775" cy="6858001"/>
            <a:chOff x="589384" y="0"/>
            <a:chExt cx="6484775" cy="685800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7A9B51D-D03B-F346-92D7-3C1FAF4F9999}"/>
                </a:ext>
              </a:extLst>
            </p:cNvPr>
            <p:cNvGrpSpPr/>
            <p:nvPr/>
          </p:nvGrpSpPr>
          <p:grpSpPr>
            <a:xfrm>
              <a:off x="589384" y="0"/>
              <a:ext cx="6484775" cy="6858001"/>
              <a:chOff x="2222240" y="0"/>
              <a:chExt cx="6484775" cy="6858001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393F207-0391-9244-BEA1-0C49D5BFA641}"/>
                  </a:ext>
                </a:extLst>
              </p:cNvPr>
              <p:cNvSpPr/>
              <p:nvPr/>
            </p:nvSpPr>
            <p:spPr>
              <a:xfrm>
                <a:off x="2222240" y="256770"/>
                <a:ext cx="6484775" cy="66012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783E288-89F6-114E-AE2A-2D2A7CB8C72B}"/>
                  </a:ext>
                </a:extLst>
              </p:cNvPr>
              <p:cNvSpPr/>
              <p:nvPr/>
            </p:nvSpPr>
            <p:spPr>
              <a:xfrm>
                <a:off x="2489147" y="1618470"/>
                <a:ext cx="5717080" cy="459303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CFFE75B9-06B5-2A44-AB0E-D981C575B42A}"/>
                  </a:ext>
                </a:extLst>
              </p:cNvPr>
              <p:cNvSpPr/>
              <p:nvPr/>
            </p:nvSpPr>
            <p:spPr>
              <a:xfrm>
                <a:off x="8310220" y="0"/>
                <a:ext cx="396795" cy="2567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8" name="Graphic 117" descr="Close">
                <a:extLst>
                  <a:ext uri="{FF2B5EF4-FFF2-40B4-BE49-F238E27FC236}">
                    <a16:creationId xmlns:a16="http://schemas.microsoft.com/office/drawing/2014/main" id="{502EA576-3C61-D249-99A9-4B87CA401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14211" y="47575"/>
                <a:ext cx="188811" cy="188811"/>
              </a:xfrm>
              <a:prstGeom prst="rect">
                <a:avLst/>
              </a:prstGeom>
            </p:spPr>
          </p:pic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743BCFFA-314E-5340-A488-4D570A4195B8}"/>
                  </a:ext>
                </a:extLst>
              </p:cNvPr>
              <p:cNvSpPr/>
              <p:nvPr/>
            </p:nvSpPr>
            <p:spPr>
              <a:xfrm>
                <a:off x="2222240" y="4249"/>
                <a:ext cx="6087978" cy="2567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</a:rPr>
                  <a:t>Proxy Rules</a:t>
                </a:r>
              </a:p>
            </p:txBody>
          </p:sp>
          <p:sp>
            <p:nvSpPr>
              <p:cNvPr id="120" name="Minus Sign 14">
                <a:extLst>
                  <a:ext uri="{FF2B5EF4-FFF2-40B4-BE49-F238E27FC236}">
                    <a16:creationId xmlns:a16="http://schemas.microsoft.com/office/drawing/2014/main" id="{98CDF44C-874E-A842-83C9-BA1E710BEB1C}"/>
                  </a:ext>
                </a:extLst>
              </p:cNvPr>
              <p:cNvSpPr/>
              <p:nvPr/>
            </p:nvSpPr>
            <p:spPr>
              <a:xfrm flipH="1">
                <a:off x="8068859" y="109775"/>
                <a:ext cx="137368" cy="45719"/>
              </a:xfrm>
              <a:prstGeom prst="mathMinu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C5835085-9FC6-7040-B3DE-2E0D5DD02EA6}"/>
                  </a:ext>
                </a:extLst>
              </p:cNvPr>
              <p:cNvSpPr/>
              <p:nvPr/>
            </p:nvSpPr>
            <p:spPr>
              <a:xfrm>
                <a:off x="6433832" y="6393119"/>
                <a:ext cx="856735" cy="21443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OK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B150C1A-4854-5A40-A130-77696B902618}"/>
                  </a:ext>
                </a:extLst>
              </p:cNvPr>
              <p:cNvSpPr/>
              <p:nvPr/>
            </p:nvSpPr>
            <p:spPr>
              <a:xfrm>
                <a:off x="2497067" y="1620079"/>
                <a:ext cx="5717080" cy="24470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</a:rPr>
                  <a:t>Input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5F420A7-F6EC-1145-808A-6EA4541794CC}"/>
                  </a:ext>
                </a:extLst>
              </p:cNvPr>
              <p:cNvSpPr/>
              <p:nvPr/>
            </p:nvSpPr>
            <p:spPr>
              <a:xfrm>
                <a:off x="2497067" y="3322072"/>
                <a:ext cx="5720046" cy="24470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</a:rPr>
                  <a:t>Forward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C151996A-B7E9-B641-ADF0-D8AAD147994A}"/>
                  </a:ext>
                </a:extLst>
              </p:cNvPr>
              <p:cNvSpPr/>
              <p:nvPr/>
            </p:nvSpPr>
            <p:spPr>
              <a:xfrm>
                <a:off x="2496095" y="4766786"/>
                <a:ext cx="5721018" cy="27699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</a:rPr>
                  <a:t>Output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9BAEC4FB-70D0-ED45-AB86-8B40A3C209F0}"/>
                  </a:ext>
                </a:extLst>
              </p:cNvPr>
              <p:cNvSpPr/>
              <p:nvPr/>
            </p:nvSpPr>
            <p:spPr>
              <a:xfrm>
                <a:off x="2476199" y="838804"/>
                <a:ext cx="2667112" cy="2391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</a:rPr>
                  <a:t>Block Communication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258EAFC4-FE9A-CC45-A077-C3EF24A9326C}"/>
                  </a:ext>
                </a:extLst>
              </p:cNvPr>
              <p:cNvSpPr/>
              <p:nvPr/>
            </p:nvSpPr>
            <p:spPr>
              <a:xfrm>
                <a:off x="7553555" y="6393119"/>
                <a:ext cx="856735" cy="21443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Delete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07B52BD-7B75-A541-965B-C20AC402FF5F}"/>
                  </a:ext>
                </a:extLst>
              </p:cNvPr>
              <p:cNvSpPr txBox="1"/>
              <p:nvPr/>
            </p:nvSpPr>
            <p:spPr>
              <a:xfrm>
                <a:off x="4876475" y="819898"/>
                <a:ext cx="308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▼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56CC63AC-165E-CE43-87EE-327D84D0AA72}"/>
                  </a:ext>
                </a:extLst>
              </p:cNvPr>
              <p:cNvSpPr/>
              <p:nvPr/>
            </p:nvSpPr>
            <p:spPr>
              <a:xfrm rot="5400000">
                <a:off x="6011789" y="3813000"/>
                <a:ext cx="4589713" cy="20728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750CB0B-E253-4D4E-8EA4-03A1B53D7E8C}"/>
                  </a:ext>
                </a:extLst>
              </p:cNvPr>
              <p:cNvSpPr/>
              <p:nvPr/>
            </p:nvSpPr>
            <p:spPr>
              <a:xfrm rot="5400000">
                <a:off x="7515681" y="2546664"/>
                <a:ext cx="1605118" cy="204063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4C5FD360-7CB7-E64B-B437-55B99163DC7E}"/>
                  </a:ext>
                </a:extLst>
              </p:cNvPr>
              <p:cNvSpPr/>
              <p:nvPr/>
            </p:nvSpPr>
            <p:spPr>
              <a:xfrm rot="5400000">
                <a:off x="8201398" y="1622569"/>
                <a:ext cx="214431" cy="21122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5FE2D383-F8F3-DF4B-B2CE-7E98B045F92E}"/>
                  </a:ext>
                </a:extLst>
              </p:cNvPr>
              <p:cNvSpPr/>
              <p:nvPr/>
            </p:nvSpPr>
            <p:spPr>
              <a:xfrm rot="5400000">
                <a:off x="8201043" y="5998671"/>
                <a:ext cx="214431" cy="21122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B183E25-83AF-6C45-95F7-0F1AA34F74EA}"/>
                  </a:ext>
                </a:extLst>
              </p:cNvPr>
              <p:cNvSpPr txBox="1"/>
              <p:nvPr/>
            </p:nvSpPr>
            <p:spPr>
              <a:xfrm rot="10800000">
                <a:off x="8164183" y="1594072"/>
                <a:ext cx="308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▼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CA506B1-B5A5-B64A-AEDE-3A7C2B81409B}"/>
                  </a:ext>
                </a:extLst>
              </p:cNvPr>
              <p:cNvSpPr txBox="1"/>
              <p:nvPr/>
            </p:nvSpPr>
            <p:spPr>
              <a:xfrm>
                <a:off x="8152588" y="5989859"/>
                <a:ext cx="308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▼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20E15A4A-D5C9-E342-93FB-F2040F36C32B}"/>
                  </a:ext>
                </a:extLst>
              </p:cNvPr>
              <p:cNvSpPr/>
              <p:nvPr/>
            </p:nvSpPr>
            <p:spPr>
              <a:xfrm>
                <a:off x="6670491" y="838804"/>
                <a:ext cx="1749781" cy="2391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</a:rPr>
                  <a:t>2500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F1E122D-2455-8E4D-82C6-F26A274A1488}"/>
                  </a:ext>
                </a:extLst>
              </p:cNvPr>
              <p:cNvSpPr txBox="1"/>
              <p:nvPr/>
            </p:nvSpPr>
            <p:spPr>
              <a:xfrm>
                <a:off x="8152588" y="830633"/>
                <a:ext cx="308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▼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3FEC76C-F4F8-B44B-B765-58DEA758D896}"/>
                  </a:ext>
                </a:extLst>
              </p:cNvPr>
              <p:cNvSpPr/>
              <p:nvPr/>
            </p:nvSpPr>
            <p:spPr>
              <a:xfrm>
                <a:off x="2476200" y="1168846"/>
                <a:ext cx="1467564" cy="2391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</a:rPr>
                  <a:t>Output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00902F67-648F-5D43-8AB6-ABAF3DC1B904}"/>
                  </a:ext>
                </a:extLst>
              </p:cNvPr>
              <p:cNvSpPr txBox="1"/>
              <p:nvPr/>
            </p:nvSpPr>
            <p:spPr>
              <a:xfrm>
                <a:off x="3624966" y="1159852"/>
                <a:ext cx="308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▼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2130B983-9222-0744-9F91-D27B34112E99}"/>
                  </a:ext>
                </a:extLst>
              </p:cNvPr>
              <p:cNvSpPr/>
              <p:nvPr/>
            </p:nvSpPr>
            <p:spPr>
              <a:xfrm>
                <a:off x="7220202" y="1171138"/>
                <a:ext cx="1200070" cy="23689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Command Line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11D7F047-7338-1149-97E6-4868451DA31D}"/>
                  </a:ext>
                </a:extLst>
              </p:cNvPr>
              <p:cNvSpPr/>
              <p:nvPr/>
            </p:nvSpPr>
            <p:spPr>
              <a:xfrm>
                <a:off x="2476199" y="426423"/>
                <a:ext cx="4059114" cy="239189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</a:rPr>
                  <a:t>Modification of packet communication rules.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6B487097-118F-D441-ACB8-1F2602C4272C}"/>
                  </a:ext>
                </a:extLst>
              </p:cNvPr>
              <p:cNvSpPr/>
              <p:nvPr/>
            </p:nvSpPr>
            <p:spPr>
              <a:xfrm>
                <a:off x="4041448" y="1168846"/>
                <a:ext cx="1329225" cy="2391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ysClr val="windowText" lastClr="000000"/>
                    </a:solidFill>
                  </a:rPr>
                  <a:t>xxx.xxx.xxx.xx:xxxx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37564C7D-B688-234A-8098-8315721D334C}"/>
                  </a:ext>
                </a:extLst>
              </p:cNvPr>
              <p:cNvSpPr/>
              <p:nvPr/>
            </p:nvSpPr>
            <p:spPr>
              <a:xfrm>
                <a:off x="5456583" y="1170142"/>
                <a:ext cx="1677709" cy="2391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ysClr val="windowText" lastClr="000000"/>
                    </a:solidFill>
                  </a:rPr>
                  <a:t>129.126.132.1</a:t>
                </a:r>
              </a:p>
            </p:txBody>
          </p:sp>
          <p:sp>
            <p:nvSpPr>
              <p:cNvPr id="142" name="Rectangle 141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DC7D784A-3094-2847-B6DB-FAD2C1050AA6}"/>
                  </a:ext>
                </a:extLst>
              </p:cNvPr>
              <p:cNvSpPr/>
              <p:nvPr/>
            </p:nvSpPr>
            <p:spPr>
              <a:xfrm>
                <a:off x="2476199" y="6393119"/>
                <a:ext cx="856735" cy="21443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Add</a:t>
                </a:r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B563D2F-340F-9D44-905C-3301888230FC}"/>
                </a:ext>
              </a:extLst>
            </p:cNvPr>
            <p:cNvSpPr/>
            <p:nvPr/>
          </p:nvSpPr>
          <p:spPr>
            <a:xfrm>
              <a:off x="3633372" y="842877"/>
              <a:ext cx="1269084" cy="2391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ysClr val="windowText" lastClr="000000"/>
                  </a:solidFill>
                </a:rPr>
                <a:t>All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C68FFD-055E-1749-A6F7-112E70F2CDFB}"/>
                </a:ext>
              </a:extLst>
            </p:cNvPr>
            <p:cNvSpPr txBox="1"/>
            <p:nvPr/>
          </p:nvSpPr>
          <p:spPr>
            <a:xfrm>
              <a:off x="4589456" y="817311"/>
              <a:ext cx="308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109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F8323DC-096C-2842-BB76-10F5C0CC6DEA}"/>
              </a:ext>
            </a:extLst>
          </p:cNvPr>
          <p:cNvGrpSpPr/>
          <p:nvPr/>
        </p:nvGrpSpPr>
        <p:grpSpPr>
          <a:xfrm>
            <a:off x="589384" y="0"/>
            <a:ext cx="6484775" cy="6858001"/>
            <a:chOff x="589384" y="0"/>
            <a:chExt cx="6484775" cy="685800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0E34647-77ED-164D-AA1A-79C773A1462B}"/>
                </a:ext>
              </a:extLst>
            </p:cNvPr>
            <p:cNvGrpSpPr/>
            <p:nvPr/>
          </p:nvGrpSpPr>
          <p:grpSpPr>
            <a:xfrm>
              <a:off x="589384" y="0"/>
              <a:ext cx="6484775" cy="6858001"/>
              <a:chOff x="2853612" y="3094"/>
              <a:chExt cx="6484775" cy="685800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7A9B51D-D03B-F346-92D7-3C1FAF4F9999}"/>
                  </a:ext>
                </a:extLst>
              </p:cNvPr>
              <p:cNvGrpSpPr/>
              <p:nvPr/>
            </p:nvGrpSpPr>
            <p:grpSpPr>
              <a:xfrm>
                <a:off x="2853612" y="3094"/>
                <a:ext cx="6484775" cy="6858001"/>
                <a:chOff x="2222240" y="0"/>
                <a:chExt cx="6484775" cy="6858001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F393F207-0391-9244-BEA1-0C49D5BFA641}"/>
                    </a:ext>
                  </a:extLst>
                </p:cNvPr>
                <p:cNvSpPr/>
                <p:nvPr/>
              </p:nvSpPr>
              <p:spPr>
                <a:xfrm>
                  <a:off x="2222240" y="256770"/>
                  <a:ext cx="6484775" cy="660123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4783E288-89F6-114E-AE2A-2D2A7CB8C72B}"/>
                    </a:ext>
                  </a:extLst>
                </p:cNvPr>
                <p:cNvSpPr/>
                <p:nvPr/>
              </p:nvSpPr>
              <p:spPr>
                <a:xfrm>
                  <a:off x="2489147" y="1618470"/>
                  <a:ext cx="5717080" cy="459303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  </a:t>
                  </a: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CFFE75B9-06B5-2A44-AB0E-D981C575B42A}"/>
                    </a:ext>
                  </a:extLst>
                </p:cNvPr>
                <p:cNvSpPr/>
                <p:nvPr/>
              </p:nvSpPr>
              <p:spPr>
                <a:xfrm>
                  <a:off x="8310220" y="0"/>
                  <a:ext cx="396795" cy="25676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18" name="Graphic 117" descr="Close">
                  <a:extLst>
                    <a:ext uri="{FF2B5EF4-FFF2-40B4-BE49-F238E27FC236}">
                      <a16:creationId xmlns:a16="http://schemas.microsoft.com/office/drawing/2014/main" id="{502EA576-3C61-D249-99A9-4B87CA4017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14211" y="47575"/>
                  <a:ext cx="188811" cy="188811"/>
                </a:xfrm>
                <a:prstGeom prst="rect">
                  <a:avLst/>
                </a:prstGeom>
              </p:spPr>
            </p:pic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743BCFFA-314E-5340-A488-4D570A4195B8}"/>
                    </a:ext>
                  </a:extLst>
                </p:cNvPr>
                <p:cNvSpPr/>
                <p:nvPr/>
              </p:nvSpPr>
              <p:spPr>
                <a:xfrm>
                  <a:off x="2222240" y="4249"/>
                  <a:ext cx="6087978" cy="2567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Proxy Rules</a:t>
                  </a:r>
                </a:p>
              </p:txBody>
            </p:sp>
            <p:sp>
              <p:nvSpPr>
                <p:cNvPr id="120" name="Minus Sign 14">
                  <a:extLst>
                    <a:ext uri="{FF2B5EF4-FFF2-40B4-BE49-F238E27FC236}">
                      <a16:creationId xmlns:a16="http://schemas.microsoft.com/office/drawing/2014/main" id="{98CDF44C-874E-A842-83C9-BA1E710BEB1C}"/>
                    </a:ext>
                  </a:extLst>
                </p:cNvPr>
                <p:cNvSpPr/>
                <p:nvPr/>
              </p:nvSpPr>
              <p:spPr>
                <a:xfrm flipH="1">
                  <a:off x="8068859" y="109775"/>
                  <a:ext cx="137368" cy="45719"/>
                </a:xfrm>
                <a:prstGeom prst="mathMinus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C5835085-9FC6-7040-B3DE-2E0D5DD02EA6}"/>
                    </a:ext>
                  </a:extLst>
                </p:cNvPr>
                <p:cNvSpPr/>
                <p:nvPr/>
              </p:nvSpPr>
              <p:spPr>
                <a:xfrm>
                  <a:off x="6433832" y="6393119"/>
                  <a:ext cx="856735" cy="21443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OK</a:t>
                  </a: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EB150C1A-4854-5A40-A130-77696B902618}"/>
                    </a:ext>
                  </a:extLst>
                </p:cNvPr>
                <p:cNvSpPr/>
                <p:nvPr/>
              </p:nvSpPr>
              <p:spPr>
                <a:xfrm>
                  <a:off x="2497067" y="1620079"/>
                  <a:ext cx="5717080" cy="24470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Input</a:t>
                  </a: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15F420A7-F6EC-1145-808A-6EA4541794CC}"/>
                    </a:ext>
                  </a:extLst>
                </p:cNvPr>
                <p:cNvSpPr/>
                <p:nvPr/>
              </p:nvSpPr>
              <p:spPr>
                <a:xfrm>
                  <a:off x="2497067" y="3322072"/>
                  <a:ext cx="5720046" cy="24470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Forward</a:t>
                  </a: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C151996A-B7E9-B641-ADF0-D8AAD147994A}"/>
                    </a:ext>
                  </a:extLst>
                </p:cNvPr>
                <p:cNvSpPr/>
                <p:nvPr/>
              </p:nvSpPr>
              <p:spPr>
                <a:xfrm>
                  <a:off x="2496095" y="4766786"/>
                  <a:ext cx="5721018" cy="276998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Output</a:t>
                  </a: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9BAEC4FB-70D0-ED45-AB86-8B40A3C209F0}"/>
                    </a:ext>
                  </a:extLst>
                </p:cNvPr>
                <p:cNvSpPr/>
                <p:nvPr/>
              </p:nvSpPr>
              <p:spPr>
                <a:xfrm>
                  <a:off x="2476199" y="838804"/>
                  <a:ext cx="2649963" cy="25550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Rule</a:t>
                  </a: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258EAFC4-FE9A-CC45-A077-C3EF24A9326C}"/>
                    </a:ext>
                  </a:extLst>
                </p:cNvPr>
                <p:cNvSpPr/>
                <p:nvPr/>
              </p:nvSpPr>
              <p:spPr>
                <a:xfrm>
                  <a:off x="7553555" y="6393119"/>
                  <a:ext cx="856735" cy="21443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Delete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E07B52BD-7B75-A541-965B-C20AC402FF5F}"/>
                    </a:ext>
                  </a:extLst>
                </p:cNvPr>
                <p:cNvSpPr txBox="1"/>
                <p:nvPr/>
              </p:nvSpPr>
              <p:spPr>
                <a:xfrm>
                  <a:off x="4761339" y="830632"/>
                  <a:ext cx="3081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▼</a:t>
                  </a: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56CC63AC-165E-CE43-87EE-327D84D0AA72}"/>
                    </a:ext>
                  </a:extLst>
                </p:cNvPr>
                <p:cNvSpPr/>
                <p:nvPr/>
              </p:nvSpPr>
              <p:spPr>
                <a:xfrm rot="5400000">
                  <a:off x="6011789" y="3813000"/>
                  <a:ext cx="4589713" cy="2072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C750CB0B-E253-4D4E-8EA4-03A1B53D7E8C}"/>
                    </a:ext>
                  </a:extLst>
                </p:cNvPr>
                <p:cNvSpPr/>
                <p:nvPr/>
              </p:nvSpPr>
              <p:spPr>
                <a:xfrm rot="5400000">
                  <a:off x="7515681" y="2546664"/>
                  <a:ext cx="1605118" cy="204063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4C5FD360-7CB7-E64B-B437-55B99163DC7E}"/>
                    </a:ext>
                  </a:extLst>
                </p:cNvPr>
                <p:cNvSpPr/>
                <p:nvPr/>
              </p:nvSpPr>
              <p:spPr>
                <a:xfrm rot="5400000">
                  <a:off x="8201398" y="1622569"/>
                  <a:ext cx="214431" cy="21122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5FE2D383-F8F3-DF4B-B2CE-7E98B045F92E}"/>
                    </a:ext>
                  </a:extLst>
                </p:cNvPr>
                <p:cNvSpPr/>
                <p:nvPr/>
              </p:nvSpPr>
              <p:spPr>
                <a:xfrm rot="5400000">
                  <a:off x="8201043" y="5998671"/>
                  <a:ext cx="214431" cy="21122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3B183E25-83AF-6C45-95F7-0F1AA34F74EA}"/>
                    </a:ext>
                  </a:extLst>
                </p:cNvPr>
                <p:cNvSpPr txBox="1"/>
                <p:nvPr/>
              </p:nvSpPr>
              <p:spPr>
                <a:xfrm rot="10800000">
                  <a:off x="8164183" y="1594072"/>
                  <a:ext cx="3081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▼</a:t>
                  </a: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4CA506B1-B5A5-B64A-AEDE-3A7C2B81409B}"/>
                    </a:ext>
                  </a:extLst>
                </p:cNvPr>
                <p:cNvSpPr txBox="1"/>
                <p:nvPr/>
              </p:nvSpPr>
              <p:spPr>
                <a:xfrm>
                  <a:off x="8152588" y="5989859"/>
                  <a:ext cx="3081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▼</a:t>
                  </a: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20E15A4A-D5C9-E342-93FB-F2040F36C32B}"/>
                    </a:ext>
                  </a:extLst>
                </p:cNvPr>
                <p:cNvSpPr/>
                <p:nvPr/>
              </p:nvSpPr>
              <p:spPr>
                <a:xfrm>
                  <a:off x="6670491" y="838804"/>
                  <a:ext cx="1749781" cy="23918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Port</a:t>
                  </a: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AF1E122D-2455-8E4D-82C6-F26A274A1488}"/>
                    </a:ext>
                  </a:extLst>
                </p:cNvPr>
                <p:cNvSpPr txBox="1"/>
                <p:nvPr/>
              </p:nvSpPr>
              <p:spPr>
                <a:xfrm>
                  <a:off x="8152588" y="830633"/>
                  <a:ext cx="3081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▼</a:t>
                  </a: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93FEC76C-F4F8-B44B-B765-58DEA758D896}"/>
                    </a:ext>
                  </a:extLst>
                </p:cNvPr>
                <p:cNvSpPr/>
                <p:nvPr/>
              </p:nvSpPr>
              <p:spPr>
                <a:xfrm>
                  <a:off x="2476200" y="1168846"/>
                  <a:ext cx="1467564" cy="23918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Chain</a:t>
                  </a: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00902F67-648F-5D43-8AB6-ABAF3DC1B904}"/>
                    </a:ext>
                  </a:extLst>
                </p:cNvPr>
                <p:cNvSpPr txBox="1"/>
                <p:nvPr/>
              </p:nvSpPr>
              <p:spPr>
                <a:xfrm>
                  <a:off x="3624966" y="1159852"/>
                  <a:ext cx="3081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▼</a:t>
                  </a: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2130B983-9222-0744-9F91-D27B34112E99}"/>
                    </a:ext>
                  </a:extLst>
                </p:cNvPr>
                <p:cNvSpPr/>
                <p:nvPr/>
              </p:nvSpPr>
              <p:spPr>
                <a:xfrm>
                  <a:off x="7220202" y="1171138"/>
                  <a:ext cx="1200070" cy="236897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Command Line</a:t>
                  </a:r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11D7F047-7338-1149-97E6-4868451DA31D}"/>
                    </a:ext>
                  </a:extLst>
                </p:cNvPr>
                <p:cNvSpPr/>
                <p:nvPr/>
              </p:nvSpPr>
              <p:spPr>
                <a:xfrm>
                  <a:off x="2476199" y="426423"/>
                  <a:ext cx="4059114" cy="239189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Modification of packet communication rules.</a:t>
                  </a:r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6B487097-118F-D441-ACB8-1F2602C4272C}"/>
                    </a:ext>
                  </a:extLst>
                </p:cNvPr>
                <p:cNvSpPr/>
                <p:nvPr/>
              </p:nvSpPr>
              <p:spPr>
                <a:xfrm>
                  <a:off x="4041448" y="1168846"/>
                  <a:ext cx="1329225" cy="23918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ysClr val="windowText" lastClr="000000"/>
                      </a:solidFill>
                    </a:rPr>
                    <a:t>xxx.xxx.xxx.xx:xxxx</a:t>
                  </a: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37564C7D-B688-234A-8098-8315721D334C}"/>
                    </a:ext>
                  </a:extLst>
                </p:cNvPr>
                <p:cNvSpPr/>
                <p:nvPr/>
              </p:nvSpPr>
              <p:spPr>
                <a:xfrm>
                  <a:off x="5456583" y="1170142"/>
                  <a:ext cx="1677709" cy="23918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ysClr val="windowText" lastClr="000000"/>
                      </a:solidFill>
                    </a:rPr>
                    <a:t>129.126.132.1</a:t>
                  </a: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DC7D784A-3094-2847-B6DB-FAD2C1050AA6}"/>
                    </a:ext>
                  </a:extLst>
                </p:cNvPr>
                <p:cNvSpPr/>
                <p:nvPr/>
              </p:nvSpPr>
              <p:spPr>
                <a:xfrm>
                  <a:off x="2476199" y="6393119"/>
                  <a:ext cx="856735" cy="21443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</a:p>
              </p:txBody>
            </p:sp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62B2A65-7BBC-F243-9772-7A08285256BE}"/>
                  </a:ext>
                </a:extLst>
              </p:cNvPr>
              <p:cNvSpPr/>
              <p:nvPr/>
            </p:nvSpPr>
            <p:spPr>
              <a:xfrm>
                <a:off x="3127467" y="5054693"/>
                <a:ext cx="5706728" cy="24470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</a:rPr>
                  <a:t>Block Communication | Destination: 129.126.132.1| Protocol: All| Port: 2500</a:t>
                </a: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8398F77-1A83-0844-8C94-5C14243A4F0C}"/>
                </a:ext>
              </a:extLst>
            </p:cNvPr>
            <p:cNvSpPr/>
            <p:nvPr/>
          </p:nvSpPr>
          <p:spPr>
            <a:xfrm>
              <a:off x="3633372" y="842877"/>
              <a:ext cx="1269084" cy="2391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ysClr val="windowText" lastClr="000000"/>
                  </a:solidFill>
                </a:rPr>
                <a:t>Protocol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6E56934-0716-A243-8E32-0898DDC1224E}"/>
                </a:ext>
              </a:extLst>
            </p:cNvPr>
            <p:cNvSpPr txBox="1"/>
            <p:nvPr/>
          </p:nvSpPr>
          <p:spPr>
            <a:xfrm>
              <a:off x="4589456" y="817311"/>
              <a:ext cx="308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359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DE033F9-2DD5-3D40-99AB-E461446B27A3}"/>
              </a:ext>
            </a:extLst>
          </p:cNvPr>
          <p:cNvGrpSpPr/>
          <p:nvPr/>
        </p:nvGrpSpPr>
        <p:grpSpPr>
          <a:xfrm>
            <a:off x="589384" y="-1"/>
            <a:ext cx="6484775" cy="6858001"/>
            <a:chOff x="589384" y="-1"/>
            <a:chExt cx="6484775" cy="685800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588FFB6-E05C-1E48-8C0B-2807386B890C}"/>
                </a:ext>
              </a:extLst>
            </p:cNvPr>
            <p:cNvGrpSpPr/>
            <p:nvPr/>
          </p:nvGrpSpPr>
          <p:grpSpPr>
            <a:xfrm>
              <a:off x="589384" y="-1"/>
              <a:ext cx="6484775" cy="6858001"/>
              <a:chOff x="2853612" y="3094"/>
              <a:chExt cx="6484775" cy="685800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7A9B51D-D03B-F346-92D7-3C1FAF4F9999}"/>
                  </a:ext>
                </a:extLst>
              </p:cNvPr>
              <p:cNvGrpSpPr/>
              <p:nvPr/>
            </p:nvGrpSpPr>
            <p:grpSpPr>
              <a:xfrm>
                <a:off x="2853612" y="3094"/>
                <a:ext cx="6484775" cy="6858001"/>
                <a:chOff x="2222240" y="0"/>
                <a:chExt cx="6484775" cy="6858001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F393F207-0391-9244-BEA1-0C49D5BFA641}"/>
                    </a:ext>
                  </a:extLst>
                </p:cNvPr>
                <p:cNvSpPr/>
                <p:nvPr/>
              </p:nvSpPr>
              <p:spPr>
                <a:xfrm>
                  <a:off x="2222240" y="256770"/>
                  <a:ext cx="6484775" cy="660123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4783E288-89F6-114E-AE2A-2D2A7CB8C72B}"/>
                    </a:ext>
                  </a:extLst>
                </p:cNvPr>
                <p:cNvSpPr/>
                <p:nvPr/>
              </p:nvSpPr>
              <p:spPr>
                <a:xfrm>
                  <a:off x="2489147" y="1618470"/>
                  <a:ext cx="5717080" cy="459303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  </a:t>
                  </a: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CFFE75B9-06B5-2A44-AB0E-D981C575B42A}"/>
                    </a:ext>
                  </a:extLst>
                </p:cNvPr>
                <p:cNvSpPr/>
                <p:nvPr/>
              </p:nvSpPr>
              <p:spPr>
                <a:xfrm>
                  <a:off x="8310220" y="0"/>
                  <a:ext cx="396795" cy="25676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18" name="Graphic 117" descr="Close">
                  <a:extLst>
                    <a:ext uri="{FF2B5EF4-FFF2-40B4-BE49-F238E27FC236}">
                      <a16:creationId xmlns:a16="http://schemas.microsoft.com/office/drawing/2014/main" id="{502EA576-3C61-D249-99A9-4B87CA4017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14211" y="47575"/>
                  <a:ext cx="188811" cy="188811"/>
                </a:xfrm>
                <a:prstGeom prst="rect">
                  <a:avLst/>
                </a:prstGeom>
              </p:spPr>
            </p:pic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743BCFFA-314E-5340-A488-4D570A4195B8}"/>
                    </a:ext>
                  </a:extLst>
                </p:cNvPr>
                <p:cNvSpPr/>
                <p:nvPr/>
              </p:nvSpPr>
              <p:spPr>
                <a:xfrm>
                  <a:off x="2222240" y="4249"/>
                  <a:ext cx="6087978" cy="2567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Proxy Rules</a:t>
                  </a:r>
                </a:p>
              </p:txBody>
            </p:sp>
            <p:sp>
              <p:nvSpPr>
                <p:cNvPr id="120" name="Minus Sign 14">
                  <a:extLst>
                    <a:ext uri="{FF2B5EF4-FFF2-40B4-BE49-F238E27FC236}">
                      <a16:creationId xmlns:a16="http://schemas.microsoft.com/office/drawing/2014/main" id="{98CDF44C-874E-A842-83C9-BA1E710BEB1C}"/>
                    </a:ext>
                  </a:extLst>
                </p:cNvPr>
                <p:cNvSpPr/>
                <p:nvPr/>
              </p:nvSpPr>
              <p:spPr>
                <a:xfrm flipH="1">
                  <a:off x="8068859" y="109775"/>
                  <a:ext cx="137368" cy="45719"/>
                </a:xfrm>
                <a:prstGeom prst="mathMinus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C5835085-9FC6-7040-B3DE-2E0D5DD02EA6}"/>
                    </a:ext>
                  </a:extLst>
                </p:cNvPr>
                <p:cNvSpPr/>
                <p:nvPr/>
              </p:nvSpPr>
              <p:spPr>
                <a:xfrm>
                  <a:off x="6433832" y="6393119"/>
                  <a:ext cx="856735" cy="21443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OK</a:t>
                  </a: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EB150C1A-4854-5A40-A130-77696B902618}"/>
                    </a:ext>
                  </a:extLst>
                </p:cNvPr>
                <p:cNvSpPr/>
                <p:nvPr/>
              </p:nvSpPr>
              <p:spPr>
                <a:xfrm>
                  <a:off x="2497067" y="1620079"/>
                  <a:ext cx="5717080" cy="24470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Input</a:t>
                  </a: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15F420A7-F6EC-1145-808A-6EA4541794CC}"/>
                    </a:ext>
                  </a:extLst>
                </p:cNvPr>
                <p:cNvSpPr/>
                <p:nvPr/>
              </p:nvSpPr>
              <p:spPr>
                <a:xfrm>
                  <a:off x="2497067" y="3322072"/>
                  <a:ext cx="5720046" cy="24470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Forward</a:t>
                  </a: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C151996A-B7E9-B641-ADF0-D8AAD147994A}"/>
                    </a:ext>
                  </a:extLst>
                </p:cNvPr>
                <p:cNvSpPr/>
                <p:nvPr/>
              </p:nvSpPr>
              <p:spPr>
                <a:xfrm>
                  <a:off x="2496095" y="4766786"/>
                  <a:ext cx="5721018" cy="276998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Output</a:t>
                  </a: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9BAEC4FB-70D0-ED45-AB86-8B40A3C209F0}"/>
                    </a:ext>
                  </a:extLst>
                </p:cNvPr>
                <p:cNvSpPr/>
                <p:nvPr/>
              </p:nvSpPr>
              <p:spPr>
                <a:xfrm>
                  <a:off x="2476199" y="838804"/>
                  <a:ext cx="2649963" cy="23918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Rule</a:t>
                  </a:r>
                </a:p>
              </p:txBody>
            </p:sp>
            <p:sp>
              <p:nvSpPr>
                <p:cNvPr id="126" name="Rectangle 125">
                  <a:hlinkClick r:id="" action="ppaction://hlinkshowjump?jump=nextslide"/>
                  <a:extLst>
                    <a:ext uri="{FF2B5EF4-FFF2-40B4-BE49-F238E27FC236}">
                      <a16:creationId xmlns:a16="http://schemas.microsoft.com/office/drawing/2014/main" id="{258EAFC4-FE9A-CC45-A077-C3EF24A9326C}"/>
                    </a:ext>
                  </a:extLst>
                </p:cNvPr>
                <p:cNvSpPr/>
                <p:nvPr/>
              </p:nvSpPr>
              <p:spPr>
                <a:xfrm>
                  <a:off x="7553555" y="6393119"/>
                  <a:ext cx="856735" cy="21443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Delete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E07B52BD-7B75-A541-965B-C20AC402FF5F}"/>
                    </a:ext>
                  </a:extLst>
                </p:cNvPr>
                <p:cNvSpPr txBox="1"/>
                <p:nvPr/>
              </p:nvSpPr>
              <p:spPr>
                <a:xfrm>
                  <a:off x="4818049" y="830633"/>
                  <a:ext cx="3081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▼</a:t>
                  </a: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56CC63AC-165E-CE43-87EE-327D84D0AA72}"/>
                    </a:ext>
                  </a:extLst>
                </p:cNvPr>
                <p:cNvSpPr/>
                <p:nvPr/>
              </p:nvSpPr>
              <p:spPr>
                <a:xfrm rot="5400000">
                  <a:off x="6011789" y="3813000"/>
                  <a:ext cx="4589713" cy="2072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C750CB0B-E253-4D4E-8EA4-03A1B53D7E8C}"/>
                    </a:ext>
                  </a:extLst>
                </p:cNvPr>
                <p:cNvSpPr/>
                <p:nvPr/>
              </p:nvSpPr>
              <p:spPr>
                <a:xfrm rot="5400000">
                  <a:off x="7515681" y="2546664"/>
                  <a:ext cx="1605118" cy="204063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4C5FD360-7CB7-E64B-B437-55B99163DC7E}"/>
                    </a:ext>
                  </a:extLst>
                </p:cNvPr>
                <p:cNvSpPr/>
                <p:nvPr/>
              </p:nvSpPr>
              <p:spPr>
                <a:xfrm rot="5400000">
                  <a:off x="8201398" y="1622569"/>
                  <a:ext cx="214431" cy="21122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5FE2D383-F8F3-DF4B-B2CE-7E98B045F92E}"/>
                    </a:ext>
                  </a:extLst>
                </p:cNvPr>
                <p:cNvSpPr/>
                <p:nvPr/>
              </p:nvSpPr>
              <p:spPr>
                <a:xfrm rot="5400000">
                  <a:off x="8201043" y="5998671"/>
                  <a:ext cx="214431" cy="21122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3B183E25-83AF-6C45-95F7-0F1AA34F74EA}"/>
                    </a:ext>
                  </a:extLst>
                </p:cNvPr>
                <p:cNvSpPr txBox="1"/>
                <p:nvPr/>
              </p:nvSpPr>
              <p:spPr>
                <a:xfrm rot="10800000">
                  <a:off x="8164183" y="1594072"/>
                  <a:ext cx="3081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▼</a:t>
                  </a: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4CA506B1-B5A5-B64A-AEDE-3A7C2B81409B}"/>
                    </a:ext>
                  </a:extLst>
                </p:cNvPr>
                <p:cNvSpPr txBox="1"/>
                <p:nvPr/>
              </p:nvSpPr>
              <p:spPr>
                <a:xfrm>
                  <a:off x="8152588" y="5989859"/>
                  <a:ext cx="3081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▼</a:t>
                  </a: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20E15A4A-D5C9-E342-93FB-F2040F36C32B}"/>
                    </a:ext>
                  </a:extLst>
                </p:cNvPr>
                <p:cNvSpPr/>
                <p:nvPr/>
              </p:nvSpPr>
              <p:spPr>
                <a:xfrm>
                  <a:off x="6670491" y="838804"/>
                  <a:ext cx="1749781" cy="23918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Port</a:t>
                  </a: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AF1E122D-2455-8E4D-82C6-F26A274A1488}"/>
                    </a:ext>
                  </a:extLst>
                </p:cNvPr>
                <p:cNvSpPr txBox="1"/>
                <p:nvPr/>
              </p:nvSpPr>
              <p:spPr>
                <a:xfrm>
                  <a:off x="8152588" y="830633"/>
                  <a:ext cx="3081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▼</a:t>
                  </a: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93FEC76C-F4F8-B44B-B765-58DEA758D896}"/>
                    </a:ext>
                  </a:extLst>
                </p:cNvPr>
                <p:cNvSpPr/>
                <p:nvPr/>
              </p:nvSpPr>
              <p:spPr>
                <a:xfrm>
                  <a:off x="2476200" y="1168846"/>
                  <a:ext cx="1467564" cy="23918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Chain</a:t>
                  </a: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00902F67-648F-5D43-8AB6-ABAF3DC1B904}"/>
                    </a:ext>
                  </a:extLst>
                </p:cNvPr>
                <p:cNvSpPr txBox="1"/>
                <p:nvPr/>
              </p:nvSpPr>
              <p:spPr>
                <a:xfrm>
                  <a:off x="3624966" y="1159852"/>
                  <a:ext cx="3081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▼</a:t>
                  </a: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2130B983-9222-0744-9F91-D27B34112E99}"/>
                    </a:ext>
                  </a:extLst>
                </p:cNvPr>
                <p:cNvSpPr/>
                <p:nvPr/>
              </p:nvSpPr>
              <p:spPr>
                <a:xfrm>
                  <a:off x="7220202" y="1171138"/>
                  <a:ext cx="1200070" cy="236897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Command Line</a:t>
                  </a:r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11D7F047-7338-1149-97E6-4868451DA31D}"/>
                    </a:ext>
                  </a:extLst>
                </p:cNvPr>
                <p:cNvSpPr/>
                <p:nvPr/>
              </p:nvSpPr>
              <p:spPr>
                <a:xfrm>
                  <a:off x="2476199" y="426423"/>
                  <a:ext cx="4059114" cy="239189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Modification of packet communication rules.</a:t>
                  </a:r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6B487097-118F-D441-ACB8-1F2602C4272C}"/>
                    </a:ext>
                  </a:extLst>
                </p:cNvPr>
                <p:cNvSpPr/>
                <p:nvPr/>
              </p:nvSpPr>
              <p:spPr>
                <a:xfrm>
                  <a:off x="4041448" y="1168846"/>
                  <a:ext cx="1329225" cy="23918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ysClr val="windowText" lastClr="000000"/>
                      </a:solidFill>
                    </a:rPr>
                    <a:t>xxx.xxx.xxx.xx:xxxx</a:t>
                  </a: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37564C7D-B688-234A-8098-8315721D334C}"/>
                    </a:ext>
                  </a:extLst>
                </p:cNvPr>
                <p:cNvSpPr/>
                <p:nvPr/>
              </p:nvSpPr>
              <p:spPr>
                <a:xfrm>
                  <a:off x="5456583" y="1170142"/>
                  <a:ext cx="1677709" cy="23918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ysClr val="windowText" lastClr="000000"/>
                      </a:solidFill>
                    </a:rPr>
                    <a:t>129.126.132.1</a:t>
                  </a: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DC7D784A-3094-2847-B6DB-FAD2C1050AA6}"/>
                    </a:ext>
                  </a:extLst>
                </p:cNvPr>
                <p:cNvSpPr/>
                <p:nvPr/>
              </p:nvSpPr>
              <p:spPr>
                <a:xfrm>
                  <a:off x="2476199" y="6393119"/>
                  <a:ext cx="856735" cy="21443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</a:p>
              </p:txBody>
            </p:sp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62B2A65-7BBC-F243-9772-7A08285256BE}"/>
                  </a:ext>
                </a:extLst>
              </p:cNvPr>
              <p:cNvSpPr/>
              <p:nvPr/>
            </p:nvSpPr>
            <p:spPr>
              <a:xfrm>
                <a:off x="3125695" y="5046878"/>
                <a:ext cx="5706728" cy="244706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</a:rPr>
                  <a:t>Block Communication | Destination: 129.126.132.1| Protocol: All| Port: 2500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2C1F31-53D7-6E4A-909F-97B2EF6DF2ED}"/>
                </a:ext>
              </a:extLst>
            </p:cNvPr>
            <p:cNvSpPr/>
            <p:nvPr/>
          </p:nvSpPr>
          <p:spPr>
            <a:xfrm>
              <a:off x="3633372" y="842877"/>
              <a:ext cx="1269084" cy="2391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ysClr val="windowText" lastClr="000000"/>
                  </a:solidFill>
                </a:rPr>
                <a:t>Protocol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FE6A2F4-448B-EE4E-B01E-1A1F880088C7}"/>
                </a:ext>
              </a:extLst>
            </p:cNvPr>
            <p:cNvSpPr txBox="1"/>
            <p:nvPr/>
          </p:nvSpPr>
          <p:spPr>
            <a:xfrm>
              <a:off x="4589456" y="817311"/>
              <a:ext cx="308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80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7A9B51D-D03B-F346-92D7-3C1FAF4F9999}"/>
              </a:ext>
            </a:extLst>
          </p:cNvPr>
          <p:cNvGrpSpPr/>
          <p:nvPr/>
        </p:nvGrpSpPr>
        <p:grpSpPr>
          <a:xfrm>
            <a:off x="589383" y="0"/>
            <a:ext cx="6484775" cy="6858001"/>
            <a:chOff x="2222240" y="0"/>
            <a:chExt cx="6484775" cy="6858001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393F207-0391-9244-BEA1-0C49D5BFA641}"/>
                </a:ext>
              </a:extLst>
            </p:cNvPr>
            <p:cNvSpPr/>
            <p:nvPr/>
          </p:nvSpPr>
          <p:spPr>
            <a:xfrm>
              <a:off x="2222240" y="256770"/>
              <a:ext cx="6484775" cy="66012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783E288-89F6-114E-AE2A-2D2A7CB8C72B}"/>
                </a:ext>
              </a:extLst>
            </p:cNvPr>
            <p:cNvSpPr/>
            <p:nvPr/>
          </p:nvSpPr>
          <p:spPr>
            <a:xfrm>
              <a:off x="2489147" y="1618470"/>
              <a:ext cx="5717080" cy="45930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 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FFE75B9-06B5-2A44-AB0E-D981C575B42A}"/>
                </a:ext>
              </a:extLst>
            </p:cNvPr>
            <p:cNvSpPr/>
            <p:nvPr/>
          </p:nvSpPr>
          <p:spPr>
            <a:xfrm>
              <a:off x="8310220" y="0"/>
              <a:ext cx="396795" cy="25676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8" name="Graphic 117" descr="Close">
              <a:extLst>
                <a:ext uri="{FF2B5EF4-FFF2-40B4-BE49-F238E27FC236}">
                  <a16:creationId xmlns:a16="http://schemas.microsoft.com/office/drawing/2014/main" id="{502EA576-3C61-D249-99A9-4B87CA401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14211" y="47575"/>
              <a:ext cx="188811" cy="188811"/>
            </a:xfrm>
            <a:prstGeom prst="rect">
              <a:avLst/>
            </a:prstGeom>
          </p:spPr>
        </p:pic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43BCFFA-314E-5340-A488-4D570A4195B8}"/>
                </a:ext>
              </a:extLst>
            </p:cNvPr>
            <p:cNvSpPr/>
            <p:nvPr/>
          </p:nvSpPr>
          <p:spPr>
            <a:xfrm>
              <a:off x="2222240" y="4249"/>
              <a:ext cx="6087978" cy="256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ysClr val="windowText" lastClr="000000"/>
                  </a:solidFill>
                </a:rPr>
                <a:t>Proxy Rules</a:t>
              </a:r>
            </a:p>
          </p:txBody>
        </p:sp>
        <p:sp>
          <p:nvSpPr>
            <p:cNvPr id="120" name="Minus Sign 14">
              <a:extLst>
                <a:ext uri="{FF2B5EF4-FFF2-40B4-BE49-F238E27FC236}">
                  <a16:creationId xmlns:a16="http://schemas.microsoft.com/office/drawing/2014/main" id="{98CDF44C-874E-A842-83C9-BA1E710BEB1C}"/>
                </a:ext>
              </a:extLst>
            </p:cNvPr>
            <p:cNvSpPr/>
            <p:nvPr/>
          </p:nvSpPr>
          <p:spPr>
            <a:xfrm flipH="1">
              <a:off x="8068859" y="109775"/>
              <a:ext cx="137368" cy="45719"/>
            </a:xfrm>
            <a:prstGeom prst="mathMin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5835085-9FC6-7040-B3DE-2E0D5DD02EA6}"/>
                </a:ext>
              </a:extLst>
            </p:cNvPr>
            <p:cNvSpPr/>
            <p:nvPr/>
          </p:nvSpPr>
          <p:spPr>
            <a:xfrm>
              <a:off x="6433832" y="6393119"/>
              <a:ext cx="856735" cy="21443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OK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B150C1A-4854-5A40-A130-77696B902618}"/>
                </a:ext>
              </a:extLst>
            </p:cNvPr>
            <p:cNvSpPr/>
            <p:nvPr/>
          </p:nvSpPr>
          <p:spPr>
            <a:xfrm>
              <a:off x="2497067" y="1620079"/>
              <a:ext cx="5717080" cy="24470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ysClr val="windowText" lastClr="000000"/>
                  </a:solidFill>
                </a:rPr>
                <a:t>Input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5F420A7-F6EC-1145-808A-6EA4541794CC}"/>
                </a:ext>
              </a:extLst>
            </p:cNvPr>
            <p:cNvSpPr/>
            <p:nvPr/>
          </p:nvSpPr>
          <p:spPr>
            <a:xfrm>
              <a:off x="2497067" y="3322072"/>
              <a:ext cx="5720046" cy="24470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ysClr val="windowText" lastClr="000000"/>
                  </a:solidFill>
                </a:rPr>
                <a:t>Forward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151996A-B7E9-B641-ADF0-D8AAD147994A}"/>
                </a:ext>
              </a:extLst>
            </p:cNvPr>
            <p:cNvSpPr/>
            <p:nvPr/>
          </p:nvSpPr>
          <p:spPr>
            <a:xfrm>
              <a:off x="2496095" y="4766786"/>
              <a:ext cx="5721018" cy="27699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ysClr val="windowText" lastClr="000000"/>
                  </a:solidFill>
                </a:rPr>
                <a:t>Output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BAEC4FB-70D0-ED45-AB86-8B40A3C209F0}"/>
                </a:ext>
              </a:extLst>
            </p:cNvPr>
            <p:cNvSpPr/>
            <p:nvPr/>
          </p:nvSpPr>
          <p:spPr>
            <a:xfrm>
              <a:off x="2476199" y="838804"/>
              <a:ext cx="2694515" cy="2391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ysClr val="windowText" lastClr="000000"/>
                  </a:solidFill>
                </a:rPr>
                <a:t>Rule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258EAFC4-FE9A-CC45-A077-C3EF24A9326C}"/>
                </a:ext>
              </a:extLst>
            </p:cNvPr>
            <p:cNvSpPr/>
            <p:nvPr/>
          </p:nvSpPr>
          <p:spPr>
            <a:xfrm>
              <a:off x="7553555" y="6393119"/>
              <a:ext cx="856735" cy="21443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Delete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07B52BD-7B75-A541-965B-C20AC402FF5F}"/>
                </a:ext>
              </a:extLst>
            </p:cNvPr>
            <p:cNvSpPr txBox="1"/>
            <p:nvPr/>
          </p:nvSpPr>
          <p:spPr>
            <a:xfrm>
              <a:off x="4862601" y="819898"/>
              <a:ext cx="308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▼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6CC63AC-165E-CE43-87EE-327D84D0AA72}"/>
                </a:ext>
              </a:extLst>
            </p:cNvPr>
            <p:cNvSpPr/>
            <p:nvPr/>
          </p:nvSpPr>
          <p:spPr>
            <a:xfrm rot="5400000">
              <a:off x="6011789" y="3813000"/>
              <a:ext cx="4589713" cy="2072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750CB0B-E253-4D4E-8EA4-03A1B53D7E8C}"/>
                </a:ext>
              </a:extLst>
            </p:cNvPr>
            <p:cNvSpPr/>
            <p:nvPr/>
          </p:nvSpPr>
          <p:spPr>
            <a:xfrm rot="5400000">
              <a:off x="7515681" y="2546664"/>
              <a:ext cx="1605118" cy="20406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4C5FD360-7CB7-E64B-B437-55B99163DC7E}"/>
                </a:ext>
              </a:extLst>
            </p:cNvPr>
            <p:cNvSpPr/>
            <p:nvPr/>
          </p:nvSpPr>
          <p:spPr>
            <a:xfrm rot="5400000">
              <a:off x="8201398" y="1622569"/>
              <a:ext cx="214431" cy="2112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FE2D383-F8F3-DF4B-B2CE-7E98B045F92E}"/>
                </a:ext>
              </a:extLst>
            </p:cNvPr>
            <p:cNvSpPr/>
            <p:nvPr/>
          </p:nvSpPr>
          <p:spPr>
            <a:xfrm rot="5400000">
              <a:off x="8201043" y="5998671"/>
              <a:ext cx="214431" cy="2112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B183E25-83AF-6C45-95F7-0F1AA34F74EA}"/>
                </a:ext>
              </a:extLst>
            </p:cNvPr>
            <p:cNvSpPr txBox="1"/>
            <p:nvPr/>
          </p:nvSpPr>
          <p:spPr>
            <a:xfrm rot="10800000">
              <a:off x="8164183" y="1594072"/>
              <a:ext cx="308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▼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CA506B1-B5A5-B64A-AEDE-3A7C2B81409B}"/>
                </a:ext>
              </a:extLst>
            </p:cNvPr>
            <p:cNvSpPr txBox="1"/>
            <p:nvPr/>
          </p:nvSpPr>
          <p:spPr>
            <a:xfrm>
              <a:off x="8152588" y="5989859"/>
              <a:ext cx="308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▼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0E15A4A-D5C9-E342-93FB-F2040F36C32B}"/>
                </a:ext>
              </a:extLst>
            </p:cNvPr>
            <p:cNvSpPr/>
            <p:nvPr/>
          </p:nvSpPr>
          <p:spPr>
            <a:xfrm>
              <a:off x="6670491" y="838804"/>
              <a:ext cx="1749781" cy="2391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ysClr val="windowText" lastClr="000000"/>
                  </a:solidFill>
                </a:rPr>
                <a:t>Port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F1E122D-2455-8E4D-82C6-F26A274A1488}"/>
                </a:ext>
              </a:extLst>
            </p:cNvPr>
            <p:cNvSpPr txBox="1"/>
            <p:nvPr/>
          </p:nvSpPr>
          <p:spPr>
            <a:xfrm>
              <a:off x="8152588" y="830633"/>
              <a:ext cx="308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▼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3FEC76C-F4F8-B44B-B765-58DEA758D896}"/>
                </a:ext>
              </a:extLst>
            </p:cNvPr>
            <p:cNvSpPr/>
            <p:nvPr/>
          </p:nvSpPr>
          <p:spPr>
            <a:xfrm>
              <a:off x="2476199" y="1168846"/>
              <a:ext cx="1467564" cy="2391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ysClr val="windowText" lastClr="000000"/>
                  </a:solidFill>
                </a:rPr>
                <a:t>Chain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0902F67-648F-5D43-8AB6-ABAF3DC1B904}"/>
                </a:ext>
              </a:extLst>
            </p:cNvPr>
            <p:cNvSpPr txBox="1"/>
            <p:nvPr/>
          </p:nvSpPr>
          <p:spPr>
            <a:xfrm>
              <a:off x="3624966" y="1159852"/>
              <a:ext cx="308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▼</a:t>
              </a:r>
            </a:p>
          </p:txBody>
        </p:sp>
        <p:sp>
          <p:nvSpPr>
            <p:cNvPr id="138" name="Rectangle 13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130B983-9222-0744-9F91-D27B34112E99}"/>
                </a:ext>
              </a:extLst>
            </p:cNvPr>
            <p:cNvSpPr/>
            <p:nvPr/>
          </p:nvSpPr>
          <p:spPr>
            <a:xfrm>
              <a:off x="7220202" y="1171138"/>
              <a:ext cx="1200070" cy="23689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Command Line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1D7F047-7338-1149-97E6-4868451DA31D}"/>
                </a:ext>
              </a:extLst>
            </p:cNvPr>
            <p:cNvSpPr/>
            <p:nvPr/>
          </p:nvSpPr>
          <p:spPr>
            <a:xfrm>
              <a:off x="2476199" y="426423"/>
              <a:ext cx="4059114" cy="23918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ysClr val="windowText" lastClr="000000"/>
                  </a:solidFill>
                </a:rPr>
                <a:t>Modification of packet communication rules.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6B487097-118F-D441-ACB8-1F2602C4272C}"/>
                </a:ext>
              </a:extLst>
            </p:cNvPr>
            <p:cNvSpPr/>
            <p:nvPr/>
          </p:nvSpPr>
          <p:spPr>
            <a:xfrm>
              <a:off x="4041448" y="1168846"/>
              <a:ext cx="1329225" cy="2391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ysClr val="windowText" lastClr="000000"/>
                  </a:solidFill>
                </a:rPr>
                <a:t>xxx.xxx.xxx.xx:xxxx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7564C7D-B688-234A-8098-8315721D334C}"/>
                </a:ext>
              </a:extLst>
            </p:cNvPr>
            <p:cNvSpPr/>
            <p:nvPr/>
          </p:nvSpPr>
          <p:spPr>
            <a:xfrm>
              <a:off x="5456583" y="1168846"/>
              <a:ext cx="1677709" cy="2391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ysClr val="windowText" lastClr="000000"/>
                  </a:solidFill>
                </a:rPr>
                <a:t>129.126.132.1</a:t>
              </a:r>
            </a:p>
          </p:txBody>
        </p:sp>
        <p:sp>
          <p:nvSpPr>
            <p:cNvPr id="142" name="Rectangle 14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C7D784A-3094-2847-B6DB-FAD2C1050AA6}"/>
                </a:ext>
              </a:extLst>
            </p:cNvPr>
            <p:cNvSpPr/>
            <p:nvPr/>
          </p:nvSpPr>
          <p:spPr>
            <a:xfrm>
              <a:off x="2476199" y="6393119"/>
              <a:ext cx="856735" cy="21443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Add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57037F90-FABF-D64E-9C52-D58AB79332DE}"/>
              </a:ext>
            </a:extLst>
          </p:cNvPr>
          <p:cNvSpPr/>
          <p:nvPr/>
        </p:nvSpPr>
        <p:spPr>
          <a:xfrm>
            <a:off x="3633372" y="842877"/>
            <a:ext cx="1269084" cy="23918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Protocol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8BA395-A021-E94B-9B22-822780C09F8F}"/>
              </a:ext>
            </a:extLst>
          </p:cNvPr>
          <p:cNvSpPr txBox="1"/>
          <p:nvPr/>
        </p:nvSpPr>
        <p:spPr>
          <a:xfrm>
            <a:off x="4637263" y="825087"/>
            <a:ext cx="308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2326237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927B38-E753-C444-AE1E-5FE5D911F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43" y="431800"/>
            <a:ext cx="877570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13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DE033F9-2DD5-3D40-99AB-E461446B27A3}"/>
              </a:ext>
            </a:extLst>
          </p:cNvPr>
          <p:cNvGrpSpPr/>
          <p:nvPr/>
        </p:nvGrpSpPr>
        <p:grpSpPr>
          <a:xfrm>
            <a:off x="589384" y="-1"/>
            <a:ext cx="6484775" cy="6858001"/>
            <a:chOff x="589384" y="-1"/>
            <a:chExt cx="6484775" cy="685800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588FFB6-E05C-1E48-8C0B-2807386B890C}"/>
                </a:ext>
              </a:extLst>
            </p:cNvPr>
            <p:cNvGrpSpPr/>
            <p:nvPr/>
          </p:nvGrpSpPr>
          <p:grpSpPr>
            <a:xfrm>
              <a:off x="589384" y="-1"/>
              <a:ext cx="6484775" cy="6858001"/>
              <a:chOff x="2853612" y="3094"/>
              <a:chExt cx="6484775" cy="685800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7A9B51D-D03B-F346-92D7-3C1FAF4F9999}"/>
                  </a:ext>
                </a:extLst>
              </p:cNvPr>
              <p:cNvGrpSpPr/>
              <p:nvPr/>
            </p:nvGrpSpPr>
            <p:grpSpPr>
              <a:xfrm>
                <a:off x="2853612" y="3094"/>
                <a:ext cx="6484775" cy="6858001"/>
                <a:chOff x="2222240" y="0"/>
                <a:chExt cx="6484775" cy="6858001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F393F207-0391-9244-BEA1-0C49D5BFA641}"/>
                    </a:ext>
                  </a:extLst>
                </p:cNvPr>
                <p:cNvSpPr/>
                <p:nvPr/>
              </p:nvSpPr>
              <p:spPr>
                <a:xfrm>
                  <a:off x="2222240" y="256770"/>
                  <a:ext cx="6484775" cy="660123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4783E288-89F6-114E-AE2A-2D2A7CB8C72B}"/>
                    </a:ext>
                  </a:extLst>
                </p:cNvPr>
                <p:cNvSpPr/>
                <p:nvPr/>
              </p:nvSpPr>
              <p:spPr>
                <a:xfrm>
                  <a:off x="2489147" y="1618470"/>
                  <a:ext cx="5717080" cy="459303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  </a:t>
                  </a: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CFFE75B9-06B5-2A44-AB0E-D981C575B42A}"/>
                    </a:ext>
                  </a:extLst>
                </p:cNvPr>
                <p:cNvSpPr/>
                <p:nvPr/>
              </p:nvSpPr>
              <p:spPr>
                <a:xfrm>
                  <a:off x="8310220" y="0"/>
                  <a:ext cx="396795" cy="25676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18" name="Graphic 117" descr="Close">
                  <a:extLst>
                    <a:ext uri="{FF2B5EF4-FFF2-40B4-BE49-F238E27FC236}">
                      <a16:creationId xmlns:a16="http://schemas.microsoft.com/office/drawing/2014/main" id="{502EA576-3C61-D249-99A9-4B87CA4017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14211" y="47575"/>
                  <a:ext cx="188811" cy="188811"/>
                </a:xfrm>
                <a:prstGeom prst="rect">
                  <a:avLst/>
                </a:prstGeom>
              </p:spPr>
            </p:pic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743BCFFA-314E-5340-A488-4D570A4195B8}"/>
                    </a:ext>
                  </a:extLst>
                </p:cNvPr>
                <p:cNvSpPr/>
                <p:nvPr/>
              </p:nvSpPr>
              <p:spPr>
                <a:xfrm>
                  <a:off x="2222240" y="4249"/>
                  <a:ext cx="6087978" cy="2567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Proxy Rules</a:t>
                  </a:r>
                </a:p>
              </p:txBody>
            </p:sp>
            <p:sp>
              <p:nvSpPr>
                <p:cNvPr id="120" name="Minus Sign 14">
                  <a:extLst>
                    <a:ext uri="{FF2B5EF4-FFF2-40B4-BE49-F238E27FC236}">
                      <a16:creationId xmlns:a16="http://schemas.microsoft.com/office/drawing/2014/main" id="{98CDF44C-874E-A842-83C9-BA1E710BEB1C}"/>
                    </a:ext>
                  </a:extLst>
                </p:cNvPr>
                <p:cNvSpPr/>
                <p:nvPr/>
              </p:nvSpPr>
              <p:spPr>
                <a:xfrm flipH="1">
                  <a:off x="8068859" y="109775"/>
                  <a:ext cx="137368" cy="45719"/>
                </a:xfrm>
                <a:prstGeom prst="mathMinus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C5835085-9FC6-7040-B3DE-2E0D5DD02EA6}"/>
                    </a:ext>
                  </a:extLst>
                </p:cNvPr>
                <p:cNvSpPr/>
                <p:nvPr/>
              </p:nvSpPr>
              <p:spPr>
                <a:xfrm>
                  <a:off x="6433832" y="6393119"/>
                  <a:ext cx="856735" cy="21443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OK</a:t>
                  </a: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EB150C1A-4854-5A40-A130-77696B902618}"/>
                    </a:ext>
                  </a:extLst>
                </p:cNvPr>
                <p:cNvSpPr/>
                <p:nvPr/>
              </p:nvSpPr>
              <p:spPr>
                <a:xfrm>
                  <a:off x="2497067" y="1620079"/>
                  <a:ext cx="5717080" cy="24470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Input</a:t>
                  </a: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15F420A7-F6EC-1145-808A-6EA4541794CC}"/>
                    </a:ext>
                  </a:extLst>
                </p:cNvPr>
                <p:cNvSpPr/>
                <p:nvPr/>
              </p:nvSpPr>
              <p:spPr>
                <a:xfrm>
                  <a:off x="2497067" y="3322072"/>
                  <a:ext cx="5720046" cy="24470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Forward</a:t>
                  </a: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C151996A-B7E9-B641-ADF0-D8AAD147994A}"/>
                    </a:ext>
                  </a:extLst>
                </p:cNvPr>
                <p:cNvSpPr/>
                <p:nvPr/>
              </p:nvSpPr>
              <p:spPr>
                <a:xfrm>
                  <a:off x="2496095" y="4766786"/>
                  <a:ext cx="5721018" cy="276998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Output</a:t>
                  </a: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9BAEC4FB-70D0-ED45-AB86-8B40A3C209F0}"/>
                    </a:ext>
                  </a:extLst>
                </p:cNvPr>
                <p:cNvSpPr/>
                <p:nvPr/>
              </p:nvSpPr>
              <p:spPr>
                <a:xfrm>
                  <a:off x="2476199" y="838804"/>
                  <a:ext cx="2649963" cy="23918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Rule</a:t>
                  </a:r>
                </a:p>
              </p:txBody>
            </p:sp>
            <p:sp>
              <p:nvSpPr>
                <p:cNvPr id="126" name="Rectangle 125">
                  <a:hlinkClick r:id="" action="ppaction://hlinkshowjump?jump=nextslide"/>
                  <a:extLst>
                    <a:ext uri="{FF2B5EF4-FFF2-40B4-BE49-F238E27FC236}">
                      <a16:creationId xmlns:a16="http://schemas.microsoft.com/office/drawing/2014/main" id="{258EAFC4-FE9A-CC45-A077-C3EF24A9326C}"/>
                    </a:ext>
                  </a:extLst>
                </p:cNvPr>
                <p:cNvSpPr/>
                <p:nvPr/>
              </p:nvSpPr>
              <p:spPr>
                <a:xfrm>
                  <a:off x="7553555" y="6393119"/>
                  <a:ext cx="856735" cy="21443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Delete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E07B52BD-7B75-A541-965B-C20AC402FF5F}"/>
                    </a:ext>
                  </a:extLst>
                </p:cNvPr>
                <p:cNvSpPr txBox="1"/>
                <p:nvPr/>
              </p:nvSpPr>
              <p:spPr>
                <a:xfrm>
                  <a:off x="4818049" y="830633"/>
                  <a:ext cx="3081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▼</a:t>
                  </a: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56CC63AC-165E-CE43-87EE-327D84D0AA72}"/>
                    </a:ext>
                  </a:extLst>
                </p:cNvPr>
                <p:cNvSpPr/>
                <p:nvPr/>
              </p:nvSpPr>
              <p:spPr>
                <a:xfrm rot="5400000">
                  <a:off x="6011789" y="3813000"/>
                  <a:ext cx="4589713" cy="2072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C750CB0B-E253-4D4E-8EA4-03A1B53D7E8C}"/>
                    </a:ext>
                  </a:extLst>
                </p:cNvPr>
                <p:cNvSpPr/>
                <p:nvPr/>
              </p:nvSpPr>
              <p:spPr>
                <a:xfrm rot="5400000">
                  <a:off x="7515681" y="2546664"/>
                  <a:ext cx="1605118" cy="204063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4C5FD360-7CB7-E64B-B437-55B99163DC7E}"/>
                    </a:ext>
                  </a:extLst>
                </p:cNvPr>
                <p:cNvSpPr/>
                <p:nvPr/>
              </p:nvSpPr>
              <p:spPr>
                <a:xfrm rot="5400000">
                  <a:off x="8201398" y="1622569"/>
                  <a:ext cx="214431" cy="21122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5FE2D383-F8F3-DF4B-B2CE-7E98B045F92E}"/>
                    </a:ext>
                  </a:extLst>
                </p:cNvPr>
                <p:cNvSpPr/>
                <p:nvPr/>
              </p:nvSpPr>
              <p:spPr>
                <a:xfrm rot="5400000">
                  <a:off x="8201043" y="5998671"/>
                  <a:ext cx="214431" cy="21122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3B183E25-83AF-6C45-95F7-0F1AA34F74EA}"/>
                    </a:ext>
                  </a:extLst>
                </p:cNvPr>
                <p:cNvSpPr txBox="1"/>
                <p:nvPr/>
              </p:nvSpPr>
              <p:spPr>
                <a:xfrm rot="10800000">
                  <a:off x="8164183" y="1594072"/>
                  <a:ext cx="3081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▼</a:t>
                  </a: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4CA506B1-B5A5-B64A-AEDE-3A7C2B81409B}"/>
                    </a:ext>
                  </a:extLst>
                </p:cNvPr>
                <p:cNvSpPr txBox="1"/>
                <p:nvPr/>
              </p:nvSpPr>
              <p:spPr>
                <a:xfrm>
                  <a:off x="8152588" y="5989859"/>
                  <a:ext cx="3081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▼</a:t>
                  </a: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20E15A4A-D5C9-E342-93FB-F2040F36C32B}"/>
                    </a:ext>
                  </a:extLst>
                </p:cNvPr>
                <p:cNvSpPr/>
                <p:nvPr/>
              </p:nvSpPr>
              <p:spPr>
                <a:xfrm>
                  <a:off x="6670491" y="838804"/>
                  <a:ext cx="1749781" cy="23918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Port</a:t>
                  </a: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AF1E122D-2455-8E4D-82C6-F26A274A1488}"/>
                    </a:ext>
                  </a:extLst>
                </p:cNvPr>
                <p:cNvSpPr txBox="1"/>
                <p:nvPr/>
              </p:nvSpPr>
              <p:spPr>
                <a:xfrm>
                  <a:off x="8152588" y="830633"/>
                  <a:ext cx="3081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▼</a:t>
                  </a: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93FEC76C-F4F8-B44B-B765-58DEA758D896}"/>
                    </a:ext>
                  </a:extLst>
                </p:cNvPr>
                <p:cNvSpPr/>
                <p:nvPr/>
              </p:nvSpPr>
              <p:spPr>
                <a:xfrm>
                  <a:off x="2476200" y="1168846"/>
                  <a:ext cx="1467564" cy="23918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Chain</a:t>
                  </a: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00902F67-648F-5D43-8AB6-ABAF3DC1B904}"/>
                    </a:ext>
                  </a:extLst>
                </p:cNvPr>
                <p:cNvSpPr txBox="1"/>
                <p:nvPr/>
              </p:nvSpPr>
              <p:spPr>
                <a:xfrm>
                  <a:off x="3624966" y="1159852"/>
                  <a:ext cx="3081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▼</a:t>
                  </a: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2130B983-9222-0744-9F91-D27B34112E99}"/>
                    </a:ext>
                  </a:extLst>
                </p:cNvPr>
                <p:cNvSpPr/>
                <p:nvPr/>
              </p:nvSpPr>
              <p:spPr>
                <a:xfrm>
                  <a:off x="7220202" y="1171138"/>
                  <a:ext cx="1200070" cy="236897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Command Line</a:t>
                  </a:r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11D7F047-7338-1149-97E6-4868451DA31D}"/>
                    </a:ext>
                  </a:extLst>
                </p:cNvPr>
                <p:cNvSpPr/>
                <p:nvPr/>
              </p:nvSpPr>
              <p:spPr>
                <a:xfrm>
                  <a:off x="2476199" y="426423"/>
                  <a:ext cx="4059114" cy="239189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Modification of packet communication rules.</a:t>
                  </a:r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6B487097-118F-D441-ACB8-1F2602C4272C}"/>
                    </a:ext>
                  </a:extLst>
                </p:cNvPr>
                <p:cNvSpPr/>
                <p:nvPr/>
              </p:nvSpPr>
              <p:spPr>
                <a:xfrm>
                  <a:off x="4041448" y="1168846"/>
                  <a:ext cx="1329225" cy="23918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ysClr val="windowText" lastClr="000000"/>
                      </a:solidFill>
                    </a:rPr>
                    <a:t>xxx.xxx.xxx.xx:xxxx</a:t>
                  </a: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37564C7D-B688-234A-8098-8315721D334C}"/>
                    </a:ext>
                  </a:extLst>
                </p:cNvPr>
                <p:cNvSpPr/>
                <p:nvPr/>
              </p:nvSpPr>
              <p:spPr>
                <a:xfrm>
                  <a:off x="5456583" y="1170142"/>
                  <a:ext cx="1677709" cy="23918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ysClr val="windowText" lastClr="000000"/>
                      </a:solidFill>
                    </a:rPr>
                    <a:t>129.126.132.1</a:t>
                  </a: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DC7D784A-3094-2847-B6DB-FAD2C1050AA6}"/>
                    </a:ext>
                  </a:extLst>
                </p:cNvPr>
                <p:cNvSpPr/>
                <p:nvPr/>
              </p:nvSpPr>
              <p:spPr>
                <a:xfrm>
                  <a:off x="2476199" y="6393119"/>
                  <a:ext cx="856735" cy="21443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</a:p>
              </p:txBody>
            </p:sp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62B2A65-7BBC-F243-9772-7A08285256BE}"/>
                  </a:ext>
                </a:extLst>
              </p:cNvPr>
              <p:cNvSpPr/>
              <p:nvPr/>
            </p:nvSpPr>
            <p:spPr>
              <a:xfrm>
                <a:off x="3127467" y="3572316"/>
                <a:ext cx="5706728" cy="244706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</a:rPr>
                  <a:t>Block Communication | Source: 129.126.132.1| Protocol: All| Port: 2500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2C1F31-53D7-6E4A-909F-97B2EF6DF2ED}"/>
                </a:ext>
              </a:extLst>
            </p:cNvPr>
            <p:cNvSpPr/>
            <p:nvPr/>
          </p:nvSpPr>
          <p:spPr>
            <a:xfrm>
              <a:off x="3633372" y="842877"/>
              <a:ext cx="1269084" cy="2391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ysClr val="windowText" lastClr="000000"/>
                  </a:solidFill>
                </a:rPr>
                <a:t>Protocol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FE6A2F4-448B-EE4E-B01E-1A1F880088C7}"/>
                </a:ext>
              </a:extLst>
            </p:cNvPr>
            <p:cNvSpPr txBox="1"/>
            <p:nvPr/>
          </p:nvSpPr>
          <p:spPr>
            <a:xfrm>
              <a:off x="4589456" y="817311"/>
              <a:ext cx="308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825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340</Words>
  <Application>Microsoft Macintosh PowerPoint</Application>
  <PresentationFormat>Widescreen</PresentationFormat>
  <Paragraphs>197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Protoype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Gonzalez, Isai</dc:creator>
  <cp:lastModifiedBy>Galindo, Oscar</cp:lastModifiedBy>
  <cp:revision>21</cp:revision>
  <dcterms:created xsi:type="dcterms:W3CDTF">2018-10-21T03:43:34Z</dcterms:created>
  <dcterms:modified xsi:type="dcterms:W3CDTF">2018-10-23T05:58:45Z</dcterms:modified>
</cp:coreProperties>
</file>