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000000"/>
                </a:solidFill>
              </a:rPr>
              <a:t>NotionSlide紹介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109728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プレゼンター：大鐘　斐斗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000000"/>
                </a:solidFill>
              </a:rPr>
              <a:t>画像の仕様調査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109728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&lt;img src="https://prod-files-secure.s3.us-west-2.amazonaws.com/dccc7203-ade1-4aea-a380-11049fde0390/726c108b-85af-4256-a1b9-7d9cc147e5ca/image.png" alt="image.png"&gt;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109728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おそらく一時間ほどで画像のurlがきれてしまうのですらいどの有効期限を決める必要がある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2024-11-13T11:45:29Z</dcterms:created>
  <dcterms:modified xsi:type="dcterms:W3CDTF">2024-11-13T11:45:29Z</dcterms:modified>
</cp:coreProperties>
</file>