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5005"/>
            <a:ext cx="9144000" cy="1748155"/>
          </a:xfrm>
        </p:spPr>
        <p:txBody>
          <a:bodyPr>
            <a:normAutofit fontScale="90000"/>
          </a:bodyPr>
          <a:lstStyle/>
          <a:p>
            <a:r>
              <a:rPr lang="en-US" dirty="0">
                <a:highlight>
                  <a:srgbClr val="FFFF00"/>
                </a:highlight>
              </a:rPr>
              <a:t>INTRO.DATABASE CHECKPOINT</a:t>
            </a:r>
            <a:br>
              <a:rPr lang="en-US" dirty="0">
                <a:highlight>
                  <a:srgbClr val="FFFF00"/>
                </a:highlight>
              </a:rPr>
            </a:br>
            <a:endParaRPr lang="en-US" dirty="0">
              <a:highlight>
                <a:srgbClr val="FFFF00"/>
              </a:highlight>
            </a:endParaRPr>
          </a:p>
        </p:txBody>
      </p:sp>
      <p:sp>
        <p:nvSpPr>
          <p:cNvPr id="3" name="Subtitle 2"/>
          <p:cNvSpPr>
            <a:spLocks noGrp="1"/>
          </p:cNvSpPr>
          <p:nvPr>
            <p:ph type="subTitle" idx="1"/>
          </p:nvPr>
        </p:nvSpPr>
        <p:spPr>
          <a:xfrm>
            <a:off x="391795" y="3602355"/>
            <a:ext cx="10276205" cy="2116455"/>
          </a:xfrm>
        </p:spPr>
        <p:txBody>
          <a:bodyPr>
            <a:normAutofit fontScale="50000"/>
          </a:bodyPr>
          <a:lstStyle/>
          <a:p>
            <a:r>
              <a:rPr lang="en-US" b="1" u="sng"/>
              <a:t>MONGODB(nosql)</a:t>
            </a:r>
            <a:endParaRPr lang="en-US" b="1" u="sng"/>
          </a:p>
          <a:p>
            <a:endParaRPr lang="en-US" b="1" u="sng"/>
          </a:p>
          <a:p>
            <a:r>
              <a:rPr lang="en-US"/>
              <a:t>Mongodb/nosql is a non relational database framework that uses collections, documents and datasets to collate, manipulate data for furture retrieval when called.</a:t>
            </a:r>
            <a:endParaRPr lang="en-US"/>
          </a:p>
          <a:p>
            <a:r>
              <a:rPr lang="en-US"/>
              <a:t>MongoDB is built on a scale-out architecture that has become popular with developers of all kinds for developing scalable applications with evolving data schemas. As a document database, MongoDB makes it easy for developers to store structured or unstructured data. It uses a JSON-like format to store documents. It is simply a scale-out machine or horizontal schaling agorithm architecture where data are handled structurally and also unstructurally. It is more preffered to realtional database counterpart in that business of today needs a scale-out appraoch for expansion while still maintaining speed, effeciency and flexibility etc.</a:t>
            </a:r>
            <a:endParaRPr lang="en-US"/>
          </a:p>
          <a:p>
            <a:r>
              <a:rPr lang="en-US"/>
              <a:t>MongoDB is a more dynamic and complicated choice that is appropriate for hierarchical data because of its fundamental properties, as opposed to a SQL Database, which is still more predetermined and appropriate for other types of data storage. Hence this is the reason MongoDB outshines the SQL database.</a:t>
            </a:r>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MPORTANCE AND BENEFITS OF MONGODB</a:t>
            </a:r>
            <a:endParaRPr lang="en-US">
              <a:highlight>
                <a:srgbClr val="FFFF00"/>
              </a:highlight>
            </a:endParaRPr>
          </a:p>
        </p:txBody>
      </p:sp>
      <p:sp>
        <p:nvSpPr>
          <p:cNvPr id="3" name="Content Placeholder 2"/>
          <p:cNvSpPr>
            <a:spLocks noGrp="1"/>
          </p:cNvSpPr>
          <p:nvPr>
            <p:ph idx="1"/>
          </p:nvPr>
        </p:nvSpPr>
        <p:spPr>
          <a:xfrm>
            <a:off x="838200" y="1825625"/>
            <a:ext cx="10515600" cy="2906395"/>
          </a:xfrm>
        </p:spPr>
        <p:txBody>
          <a:bodyPr/>
          <a:p>
            <a:r>
              <a:rPr lang="en-US" sz="1400"/>
              <a:t>Mongodb(NOSQL) is believed to have the following relevance and usefulness over SQL namely:</a:t>
            </a:r>
            <a:endParaRPr lang="en-US" sz="1400"/>
          </a:p>
          <a:p>
            <a:r>
              <a:rPr lang="en-US" sz="1400"/>
              <a:t>MongoDB, being a document database, holds different documents in a single collection</a:t>
            </a:r>
            <a:endParaRPr lang="en-US" sz="1400"/>
          </a:p>
          <a:p>
            <a:r>
              <a:rPr lang="en-US" sz="1400"/>
              <a:t>MongoDB allows the storage of multiple objects in a unified way, with a different set of fields.</a:t>
            </a:r>
            <a:endParaRPr lang="en-US" sz="1400"/>
          </a:p>
          <a:p>
            <a:r>
              <a:rPr lang="en-US" sz="1400"/>
              <a:t>Flexible document schemas offer great advantages when working on complex data or handling real-time data.</a:t>
            </a:r>
            <a:endParaRPr lang="en-US" sz="1400"/>
          </a:p>
          <a:p>
            <a:r>
              <a:rPr lang="en-US" sz="1400"/>
              <a:t>MongoDB is schema less. ...</a:t>
            </a:r>
            <a:endParaRPr lang="en-US" sz="1400"/>
          </a:p>
          <a:p>
            <a:r>
              <a:rPr lang="en-US" sz="1400"/>
              <a:t>There may be difference between number of fields, content and size of the document from one to other.</a:t>
            </a:r>
            <a:endParaRPr lang="en-US" sz="1400"/>
          </a:p>
          <a:p>
            <a:r>
              <a:rPr lang="en-US" sz="1400"/>
              <a:t>Structure of a single object is clear in MongoDB.</a:t>
            </a:r>
            <a:endParaRPr lang="en-US" sz="1400"/>
          </a:p>
          <a:p>
            <a:r>
              <a:rPr lang="en-US" sz="1400"/>
              <a:t>There are no complex joins in MongoDB.</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RELATIONAL DATABASE(SQL)</a:t>
            </a:r>
            <a:endParaRPr lang="en-US">
              <a:highlight>
                <a:srgbClr val="FFFF00"/>
              </a:highlight>
            </a:endParaRPr>
          </a:p>
        </p:txBody>
      </p:sp>
      <p:sp>
        <p:nvSpPr>
          <p:cNvPr id="3" name="Content Placeholder 2"/>
          <p:cNvSpPr>
            <a:spLocks noGrp="1"/>
          </p:cNvSpPr>
          <p:nvPr>
            <p:ph idx="1"/>
          </p:nvPr>
        </p:nvSpPr>
        <p:spPr>
          <a:xfrm>
            <a:off x="838200" y="1825625"/>
            <a:ext cx="10515600" cy="2033270"/>
          </a:xfrm>
        </p:spPr>
        <p:txBody>
          <a:bodyPr/>
          <a:p>
            <a:r>
              <a:rPr lang="en-US" sz="1200"/>
              <a:t>SQL is an acronym for  Structured query language (SQL). It is a programming language for storing and processing information in a relational database. A relational database stores information in tabular form, with rows and columns representing different data attributes and the various relationships between the data values.</a:t>
            </a:r>
            <a:endParaRPr lang="en-US" sz="1200"/>
          </a:p>
          <a:p>
            <a:r>
              <a:rPr lang="en-US" sz="1200"/>
              <a:t>Structured query language (SQL) is a popular query language that is frequently used in all types of applications. Data analysts and developers learn and use SQL because it integrates well with different programming languages. For example, they can embed SQL queries with the Java programming language to build high-performing data processing applications with major SQL database systems such as Oracle or MS SQL Server. SQL is also fairly easy to learn as it uses common English keywords in its statements</a:t>
            </a:r>
            <a:endParaRPr lang="en-US" sz="1200"/>
          </a:p>
          <a:p>
            <a:r>
              <a:rPr lang="en-US" sz="1200"/>
              <a:t>SQL is a vertical scale-up archetecturally algorithmic machine that recieves and stores data for future retrieval and use. Being a scale-up its server needs not to be increased but its components and this is not really good for todays business.  However, its speed and efficiency is awesome.</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IMPORTANCE AND BENEFITS OF SQL</a:t>
            </a:r>
            <a:endParaRPr lang="en-US">
              <a:highlight>
                <a:srgbClr val="FFFF00"/>
              </a:highlight>
            </a:endParaRPr>
          </a:p>
        </p:txBody>
      </p:sp>
      <p:sp>
        <p:nvSpPr>
          <p:cNvPr id="3" name="Content Placeholder 2"/>
          <p:cNvSpPr>
            <a:spLocks noGrp="1"/>
          </p:cNvSpPr>
          <p:nvPr>
            <p:ph idx="1"/>
          </p:nvPr>
        </p:nvSpPr>
        <p:spPr>
          <a:xfrm>
            <a:off x="838200" y="1825625"/>
            <a:ext cx="10515600" cy="2590800"/>
          </a:xfrm>
        </p:spPr>
        <p:txBody>
          <a:bodyPr/>
          <a:p>
            <a:r>
              <a:rPr lang="en-US" sz="1400"/>
              <a:t>Faster and Efficient Query Processing</a:t>
            </a:r>
            <a:endParaRPr lang="en-US" sz="1400"/>
          </a:p>
          <a:p>
            <a:r>
              <a:rPr lang="en-US" sz="1400"/>
              <a:t>SQL works with an efficient speed. </a:t>
            </a:r>
            <a:endParaRPr lang="en-US" sz="1400"/>
          </a:p>
          <a:p>
            <a:r>
              <a:rPr lang="en-US" sz="1400"/>
              <a:t>This high speed can boost the amount of data retrieval. </a:t>
            </a:r>
            <a:endParaRPr lang="en-US" sz="1400"/>
          </a:p>
          <a:p>
            <a:r>
              <a:rPr lang="en-US" sz="1400"/>
              <a:t>It can give users a rapid and effective means to obtain, alter, or store data. </a:t>
            </a:r>
            <a:endParaRPr lang="en-US" sz="1400"/>
          </a:p>
          <a:p>
            <a:r>
              <a:rPr lang="en-US" sz="1400"/>
              <a:t>SQL can quickly and efficiently retrieve a large volume of data records from a database</a:t>
            </a:r>
            <a:endParaRPr lang="en-US" sz="1400"/>
          </a:p>
          <a:p>
            <a:r>
              <a:rPr lang="en-US" sz="1400"/>
              <a:t>There are many reasons why SQL is important for data science work, but these five stand out as being especially relevant: powerful, familiar, sharable, common, and relevant. I hope this article post has been informative and has given you enough reasons to start learning SQL today.</a:t>
            </a:r>
            <a:endParaRPr lang="en-US" sz="1400"/>
          </a:p>
          <a:p>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highlight>
                  <a:srgbClr val="FFFF00"/>
                </a:highlight>
              </a:rPr>
              <a:t>MONGODB VS SQL</a:t>
            </a:r>
            <a:endParaRPr lang="en-US">
              <a:highlight>
                <a:srgbClr val="FFFF00"/>
              </a:highlight>
            </a:endParaRPr>
          </a:p>
        </p:txBody>
      </p:sp>
      <p:graphicFrame>
        <p:nvGraphicFramePr>
          <p:cNvPr id="6" name="Content Placeholder 5"/>
          <p:cNvGraphicFramePr/>
          <p:nvPr>
            <p:ph idx="1"/>
          </p:nvPr>
        </p:nvGraphicFramePr>
        <p:xfrm>
          <a:off x="838200" y="1825625"/>
          <a:ext cx="10515600" cy="2800985"/>
        </p:xfrm>
        <a:graphic>
          <a:graphicData uri="http://schemas.openxmlformats.org/drawingml/2006/table">
            <a:tbl>
              <a:tblPr firstRow="1" bandRow="1">
                <a:tableStyleId>{5C22544A-7EE6-4342-B048-85BDC9FD1C3A}</a:tableStyleId>
              </a:tblPr>
              <a:tblGrid>
                <a:gridCol w="5257800"/>
                <a:gridCol w="5257800"/>
              </a:tblGrid>
              <a:tr h="2800985">
                <a:tc>
                  <a:txBody>
                    <a:bodyPr/>
                    <a:p>
                      <a:pPr>
                        <a:buNone/>
                      </a:pPr>
                      <a:r>
                        <a:rPr lang="en-US"/>
                        <a:t>1.Mongodb is schema-less.</a:t>
                      </a:r>
                      <a:endParaRPr lang="en-US"/>
                    </a:p>
                    <a:p>
                      <a:pPr>
                        <a:buNone/>
                      </a:pPr>
                      <a:r>
                        <a:rPr lang="en-US"/>
                        <a:t>2.Mongodb holds documents in single collection.</a:t>
                      </a:r>
                      <a:endParaRPr lang="en-US"/>
                    </a:p>
                    <a:p>
                      <a:pPr>
                        <a:buNone/>
                      </a:pPr>
                      <a:r>
                        <a:rPr lang="en-US"/>
                        <a:t>3.Mongodb has no complexity.</a:t>
                      </a:r>
                      <a:endParaRPr lang="en-US"/>
                    </a:p>
                    <a:p>
                      <a:pPr>
                        <a:buNone/>
                      </a:pPr>
                      <a:r>
                        <a:rPr lang="en-US"/>
                        <a:t>4.Uses a scale-out archetecture.</a:t>
                      </a:r>
                      <a:endParaRPr lang="en-US"/>
                    </a:p>
                    <a:p>
                      <a:pPr>
                        <a:buNone/>
                      </a:pPr>
                      <a:r>
                        <a:rPr lang="en-US"/>
                        <a:t>5.Higly flexible and handle data of complex nature.</a:t>
                      </a:r>
                      <a:endParaRPr lang="en-US"/>
                    </a:p>
                    <a:p>
                      <a:pPr>
                        <a:buNone/>
                      </a:pPr>
                      <a:r>
                        <a:rPr lang="en-US"/>
                        <a:t>6.Data storage is not in tabular form hence making it a robust scale -out where data is stored in documents and the later as collections.1</a:t>
                      </a:r>
                      <a:endParaRPr lang="en-US"/>
                    </a:p>
                    <a:p>
                      <a:pPr>
                        <a:buNone/>
                      </a:pPr>
                      <a:endParaRPr lang="en-US"/>
                    </a:p>
                    <a:p>
                      <a:pPr>
                        <a:buNone/>
                      </a:pPr>
                      <a:endParaRPr lang="en-US"/>
                    </a:p>
                  </a:txBody>
                  <a:tcPr/>
                </a:tc>
                <a:tc>
                  <a:txBody>
                    <a:bodyPr/>
                    <a:p>
                      <a:pPr>
                        <a:buNone/>
                      </a:pPr>
                      <a:r>
                        <a:rPr lang="en-US"/>
                        <a:t>1.SQL is fully schematic.</a:t>
                      </a:r>
                      <a:endParaRPr lang="en-US"/>
                    </a:p>
                    <a:p>
                      <a:pPr>
                        <a:buNone/>
                      </a:pPr>
                      <a:r>
                        <a:rPr lang="en-US"/>
                        <a:t>2.SQL does not hold diferent data in a single row/columns. </a:t>
                      </a:r>
                      <a:endParaRPr lang="en-US"/>
                    </a:p>
                    <a:p>
                      <a:pPr>
                        <a:buNone/>
                      </a:pPr>
                      <a:r>
                        <a:rPr lang="en-US"/>
                        <a:t>3.SQL might have inherent complexity in joins.</a:t>
                      </a:r>
                      <a:endParaRPr lang="en-US"/>
                    </a:p>
                    <a:p>
                      <a:pPr>
                        <a:buNone/>
                      </a:pPr>
                      <a:r>
                        <a:rPr lang="en-US"/>
                        <a:t>4.Faster and effiecient in data retrieval.</a:t>
                      </a:r>
                      <a:endParaRPr lang="en-US"/>
                    </a:p>
                    <a:p>
                      <a:pPr>
                        <a:buNone/>
                      </a:pPr>
                      <a:r>
                        <a:rPr lang="en-US"/>
                        <a:t>5.Uses a scale-up archetecture.</a:t>
                      </a:r>
                      <a:endParaRPr lang="en-US"/>
                    </a:p>
                    <a:p>
                      <a:pPr>
                        <a:buNone/>
                      </a:pPr>
                      <a:r>
                        <a:rPr lang="en-US"/>
                        <a:t>6.Data isstored in tabular form(rows/columns representing different fields.</a:t>
                      </a:r>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4125</Words>
  <Application>WPS Presentation</Application>
  <PresentationFormat>Widescreen</PresentationFormat>
  <Paragraphs>53</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INTRO.DATABASE CHECKPOINT </dc:title>
  <dc:creator/>
  <cp:lastModifiedBy>user</cp:lastModifiedBy>
  <cp:revision>1</cp:revision>
  <dcterms:created xsi:type="dcterms:W3CDTF">2023-09-10T11:13:20Z</dcterms:created>
  <dcterms:modified xsi:type="dcterms:W3CDTF">2023-09-10T11:13:20Z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F5950258DFE3457EA064046AA117A7A7</vt:lpwstr>
  </property>
  <property fmtid="{D5CDD505-2E9C-101B-9397-08002B2CF9AE}" pid="3" name="KSOProductBuildVer">
    <vt:lpwstr>1033-11.2.0.11219</vt:lpwstr>
  </property>
</Properties>
</file>