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2T20:25:02.025" idx="1">
    <p:pos x="10" y="10"/>
    <p:text>Gym cardinality: 1-N
coaches: 2 for each sessions
members: 1-20 cardinality
The flowchart ilustrates the conceptual model or logical.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1287125" cy="172910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 ENTITY-RELATIONSHIP MODEL CHECKPOINT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55" y="2852420"/>
            <a:ext cx="11506835" cy="3449955"/>
          </a:xfrm>
        </p:spPr>
        <p:txBody>
          <a:bodyPr>
            <a:noAutofit/>
          </a:bodyPr>
          <a:lstStyle/>
          <a:p>
            <a:pPr algn="l"/>
            <a:r>
              <a:rPr lang="en-US" sz="1700">
                <a:highlight>
                  <a:srgbClr val="FFFF00"/>
                </a:highlight>
              </a:rPr>
              <a:t>Rough ALgorithm</a:t>
            </a:r>
            <a:endParaRPr lang="en-US" sz="1700"/>
          </a:p>
          <a:p>
            <a:pPr algn="l"/>
            <a:r>
              <a:rPr lang="en-US" sz="1700"/>
              <a:t>Gym cardinality =&gt;1..N,</a:t>
            </a:r>
            <a:endParaRPr lang="en-US" sz="1700"/>
          </a:p>
          <a:p>
            <a:pPr algn="l"/>
            <a:r>
              <a:rPr lang="en-US" sz="1700"/>
              <a:t>Gym identifier=&gt; names, addresses, phone #</a:t>
            </a:r>
            <a:endParaRPr lang="en-US" sz="1700"/>
          </a:p>
          <a:p>
            <a:pPr algn="l"/>
            <a:r>
              <a:rPr lang="en-US" sz="1700"/>
              <a:t>Members identifier=&gt; i.d, lname, fname, dob, address, gender	</a:t>
            </a:r>
            <a:endParaRPr lang="en-US" sz="1700"/>
          </a:p>
          <a:p>
            <a:pPr algn="l"/>
            <a:r>
              <a:rPr lang="en-US" sz="1700"/>
              <a:t>Session:{Sport=&gt;weight-lifting, bowing etc</a:t>
            </a:r>
            <a:endParaRPr lang="en-US" sz="1700"/>
          </a:p>
          <a:p>
            <a:pPr algn="l"/>
            <a:r>
              <a:rPr lang="en-US" sz="1700"/>
              <a:t>member cardinality=&gt; 1..20,</a:t>
            </a:r>
            <a:endParaRPr lang="en-US" sz="1700"/>
          </a:p>
          <a:p>
            <a:pPr algn="l"/>
            <a:r>
              <a:rPr lang="en-US" sz="1700"/>
              <a:t>Schedule: twice a week,</a:t>
            </a:r>
            <a:endParaRPr lang="en-US" sz="1700"/>
          </a:p>
          <a:p>
            <a:pPr algn="l"/>
            <a:r>
              <a:rPr lang="en-US" sz="1700"/>
              <a:t>coaches cardinality:{ fname, lname, age, </a:t>
            </a:r>
            <a:endParaRPr lang="en-US" sz="1700"/>
          </a:p>
          <a:p>
            <a:pPr algn="l"/>
            <a:r>
              <a:rPr lang="en-US" sz="1700"/>
              <a:t>specialty:{weight-lifting etc}</a:t>
            </a:r>
            <a:endParaRPr lang="en-US" sz="1700"/>
          </a:p>
          <a:p>
            <a:pPr algn="l"/>
            <a:r>
              <a:rPr lang="en-US" sz="1700"/>
              <a:t>}</a:t>
            </a:r>
            <a:endParaRPr lang="en-US" sz="1700"/>
          </a:p>
          <a:p>
            <a:pPr algn="l"/>
            <a:r>
              <a:rPr lang="en-US" sz="1700"/>
              <a:t>}	</a:t>
            </a:r>
            <a:endParaRPr lang="en-US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10515600" cy="1325880"/>
          </a:xfrm>
        </p:spPr>
        <p:txBody>
          <a:bodyPr/>
          <a:p>
            <a:r>
              <a:rPr lang="en-US">
                <a:highlight>
                  <a:srgbClr val="FFFF00"/>
                </a:highlight>
              </a:rPr>
              <a:t>ENTITY-RELATIONSHIP CHECKPOINT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3" name="Content Placeholder 2" descr="These are the number of gyms" title="GYMS"/>
          <p:cNvSpPr>
            <a:spLocks noGrp="1"/>
          </p:cNvSpPr>
          <p:nvPr>
            <p:ph idx="4294967295"/>
          </p:nvPr>
        </p:nvSpPr>
        <p:spPr>
          <a:xfrm>
            <a:off x="-57150" y="1511300"/>
            <a:ext cx="11533505" cy="6402070"/>
          </a:xfrm>
        </p:spPr>
        <p:txBody>
          <a:bodyPr/>
          <a:p>
            <a:r>
              <a:rPr lang="en-US"/>
              <a:t>                                                      </a:t>
            </a:r>
            <a:endParaRPr lang="en-US">
              <a:ln>
                <a:solidFill>
                  <a:schemeClr val="accent1">
                    <a:alpha val="91000"/>
                  </a:schemeClr>
                </a:solidFill>
              </a:ln>
              <a:noFill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57655" y="1990725"/>
            <a:ext cx="1688465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GYM-1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66490" y="1990090"/>
            <a:ext cx="1592580" cy="497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GYM- 2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3990" y="1990725"/>
            <a:ext cx="1802130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GYM-1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79440" y="1990090"/>
            <a:ext cx="1665605" cy="497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GYM- 3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246755" y="2001520"/>
            <a:ext cx="41973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59070" y="2001520"/>
            <a:ext cx="41973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192020" y="248729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52595" y="2487295"/>
            <a:ext cx="419735" cy="391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386195" y="2487295"/>
            <a:ext cx="419735" cy="391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48130" y="2879725"/>
            <a:ext cx="1802130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Members - 1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26485" y="2878455"/>
            <a:ext cx="1802130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Members- 2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95315" y="2879725"/>
            <a:ext cx="1802130" cy="496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Members- 3</a:t>
            </a:r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775325" y="337756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008880" y="337502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940050" y="337756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557655" y="337629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666490" y="337502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077710" y="337756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0640" y="3860800"/>
            <a:ext cx="914400" cy="51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Rice wood, 28yrs</a:t>
            </a:r>
            <a:endParaRPr lang="en-US" sz="900"/>
          </a:p>
        </p:txBody>
      </p:sp>
      <p:sp>
        <p:nvSpPr>
          <p:cNvPr id="26" name="Oval 25"/>
          <p:cNvSpPr/>
          <p:nvPr/>
        </p:nvSpPr>
        <p:spPr>
          <a:xfrm>
            <a:off x="1266190" y="4862830"/>
            <a:ext cx="9144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session .modays</a:t>
            </a:r>
            <a:endParaRPr lang="en-US" sz="900"/>
          </a:p>
        </p:txBody>
      </p:sp>
      <p:sp>
        <p:nvSpPr>
          <p:cNvPr id="27" name="Oval 26"/>
          <p:cNvSpPr/>
          <p:nvPr/>
        </p:nvSpPr>
        <p:spPr>
          <a:xfrm>
            <a:off x="2611755" y="3860800"/>
            <a:ext cx="9144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ym typeface="+mn-ea"/>
              </a:rPr>
              <a:t>Ray walk, 40yrs</a:t>
            </a:r>
            <a:endParaRPr lang="en-US" sz="900"/>
          </a:p>
        </p:txBody>
      </p:sp>
      <p:sp>
        <p:nvSpPr>
          <p:cNvPr id="28" name="Oval 27"/>
          <p:cNvSpPr/>
          <p:nvPr/>
        </p:nvSpPr>
        <p:spPr>
          <a:xfrm>
            <a:off x="3628390" y="3860800"/>
            <a:ext cx="9144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ym typeface="+mn-ea"/>
              </a:rPr>
              <a:t>Sandy west, 35yrs</a:t>
            </a:r>
            <a:endParaRPr lang="en-US" sz="900">
              <a:sym typeface="+mn-ea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02175" y="3860800"/>
            <a:ext cx="9144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ym typeface="+mn-ea"/>
              </a:rPr>
              <a:t>Rex crux, 50yrs</a:t>
            </a:r>
            <a:endParaRPr lang="en-US" sz="900">
              <a:sym typeface="+mn-ea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38800" y="3860800"/>
            <a:ext cx="9144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ym typeface="+mn-ea"/>
              </a:rPr>
              <a:t>Joy Walt, 23yrs</a:t>
            </a:r>
            <a:endParaRPr lang="en-US" sz="900">
              <a:sym typeface="+mn-ea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30695" y="3860800"/>
            <a:ext cx="9144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ym typeface="+mn-ea"/>
              </a:rPr>
              <a:t>Jes meks, 38yrs</a:t>
            </a:r>
            <a:endParaRPr lang="en-US" sz="900">
              <a:sym typeface="+mn-ea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073265" y="434657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907405" y="434657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949825" y="4376420"/>
            <a:ext cx="419735" cy="52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518920" y="437832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2826385" y="4370070"/>
            <a:ext cx="419735" cy="530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938905" y="4346575"/>
            <a:ext cx="41973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564765" y="4894580"/>
            <a:ext cx="9144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session-Fridays</a:t>
            </a:r>
            <a:endParaRPr lang="en-US" sz="900"/>
          </a:p>
        </p:txBody>
      </p:sp>
      <p:sp>
        <p:nvSpPr>
          <p:cNvPr id="39" name="Oval 38"/>
          <p:cNvSpPr/>
          <p:nvPr/>
        </p:nvSpPr>
        <p:spPr>
          <a:xfrm>
            <a:off x="3691890" y="4832350"/>
            <a:ext cx="9144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session-Wednesdays</a:t>
            </a:r>
            <a:endParaRPr lang="en-US" sz="900"/>
          </a:p>
        </p:txBody>
      </p:sp>
      <p:sp>
        <p:nvSpPr>
          <p:cNvPr id="40" name="Oval 39"/>
          <p:cNvSpPr/>
          <p:nvPr/>
        </p:nvSpPr>
        <p:spPr>
          <a:xfrm>
            <a:off x="4719320" y="4892040"/>
            <a:ext cx="95885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session-Thursdays</a:t>
            </a:r>
            <a:endParaRPr lang="en-US" sz="900"/>
          </a:p>
        </p:txBody>
      </p:sp>
      <p:sp>
        <p:nvSpPr>
          <p:cNvPr id="41" name="Oval 40"/>
          <p:cNvSpPr/>
          <p:nvPr/>
        </p:nvSpPr>
        <p:spPr>
          <a:xfrm>
            <a:off x="5795010" y="4789805"/>
            <a:ext cx="96901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session-Tuesdays</a:t>
            </a:r>
            <a:endParaRPr lang="en-US" sz="900"/>
          </a:p>
        </p:txBody>
      </p:sp>
      <p:sp>
        <p:nvSpPr>
          <p:cNvPr id="42" name="Oval 41"/>
          <p:cNvSpPr/>
          <p:nvPr/>
        </p:nvSpPr>
        <p:spPr>
          <a:xfrm>
            <a:off x="6911340" y="4812030"/>
            <a:ext cx="914400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session-Saturday</a:t>
            </a:r>
            <a:endParaRPr lang="en-US" sz="900"/>
          </a:p>
        </p:txBody>
      </p:sp>
      <p:sp>
        <p:nvSpPr>
          <p:cNvPr id="43" name="Flowchart: Card 42"/>
          <p:cNvSpPr/>
          <p:nvPr/>
        </p:nvSpPr>
        <p:spPr>
          <a:xfrm>
            <a:off x="1196340" y="600456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Coach 1-Mr Yun Kim</a:t>
            </a:r>
            <a:endParaRPr lang="en-US" sz="900"/>
          </a:p>
          <a:p>
            <a:pPr algn="ctr"/>
            <a:r>
              <a:rPr lang="en-US" sz="900"/>
              <a:t>34yrs</a:t>
            </a:r>
            <a:endParaRPr lang="en-US" sz="900"/>
          </a:p>
        </p:txBody>
      </p:sp>
      <p:sp>
        <p:nvSpPr>
          <p:cNvPr id="44" name="Up-Down Arrow 43"/>
          <p:cNvSpPr/>
          <p:nvPr/>
        </p:nvSpPr>
        <p:spPr>
          <a:xfrm>
            <a:off x="1491615" y="5356225"/>
            <a:ext cx="485775" cy="6407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Up-Down Arrow 44"/>
          <p:cNvSpPr/>
          <p:nvPr/>
        </p:nvSpPr>
        <p:spPr>
          <a:xfrm>
            <a:off x="7125335" y="5318125"/>
            <a:ext cx="485775" cy="6407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6067425" y="5318125"/>
            <a:ext cx="485775" cy="6407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Up-Down Arrow 46"/>
          <p:cNvSpPr/>
          <p:nvPr/>
        </p:nvSpPr>
        <p:spPr>
          <a:xfrm>
            <a:off x="5008880" y="5318125"/>
            <a:ext cx="485775" cy="5835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3906520" y="5318125"/>
            <a:ext cx="485775" cy="6407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Up-Down Arrow 48"/>
          <p:cNvSpPr/>
          <p:nvPr/>
        </p:nvSpPr>
        <p:spPr>
          <a:xfrm>
            <a:off x="2778760" y="5380355"/>
            <a:ext cx="485775" cy="6407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Flowchart: Card 49"/>
          <p:cNvSpPr/>
          <p:nvPr/>
        </p:nvSpPr>
        <p:spPr>
          <a:xfrm>
            <a:off x="2331085" y="602996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Coach 2-Mr Ray second</a:t>
            </a:r>
            <a:endParaRPr lang="en-US" sz="900"/>
          </a:p>
          <a:p>
            <a:pPr algn="ctr"/>
            <a:r>
              <a:rPr lang="en-US" sz="900"/>
              <a:t>54yrs</a:t>
            </a:r>
            <a:endParaRPr lang="en-US" sz="900"/>
          </a:p>
        </p:txBody>
      </p:sp>
      <p:sp>
        <p:nvSpPr>
          <p:cNvPr id="51" name="Flowchart: Card 50"/>
          <p:cNvSpPr/>
          <p:nvPr/>
        </p:nvSpPr>
        <p:spPr>
          <a:xfrm>
            <a:off x="3514090" y="595884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Coach 1-Mr Gaby Teslin</a:t>
            </a:r>
            <a:endParaRPr lang="en-US" sz="900"/>
          </a:p>
          <a:p>
            <a:pPr algn="ctr"/>
            <a:r>
              <a:rPr lang="en-US" sz="900"/>
              <a:t>34yrs</a:t>
            </a:r>
            <a:endParaRPr lang="en-US" sz="900"/>
          </a:p>
        </p:txBody>
      </p:sp>
      <p:sp>
        <p:nvSpPr>
          <p:cNvPr id="52" name="Flowchart: Card 51"/>
          <p:cNvSpPr/>
          <p:nvPr/>
        </p:nvSpPr>
        <p:spPr>
          <a:xfrm>
            <a:off x="4587875" y="5901055"/>
            <a:ext cx="1028700" cy="64071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Coach 2-Mrs katerine Boyles</a:t>
            </a:r>
            <a:endParaRPr lang="en-US" sz="900"/>
          </a:p>
          <a:p>
            <a:pPr algn="ctr"/>
            <a:r>
              <a:rPr lang="en-US" sz="900"/>
              <a:t>25yrs</a:t>
            </a:r>
            <a:endParaRPr lang="en-US" sz="900"/>
          </a:p>
        </p:txBody>
      </p:sp>
      <p:sp>
        <p:nvSpPr>
          <p:cNvPr id="53" name="Flowchart: Card 52"/>
          <p:cNvSpPr/>
          <p:nvPr/>
        </p:nvSpPr>
        <p:spPr>
          <a:xfrm>
            <a:off x="5678170" y="5959475"/>
            <a:ext cx="1028700" cy="58229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Coach 1-Mr Ema Drunk</a:t>
            </a:r>
            <a:endParaRPr lang="en-US" sz="900"/>
          </a:p>
          <a:p>
            <a:pPr algn="ctr"/>
            <a:r>
              <a:rPr lang="en-US" sz="900"/>
              <a:t>40yrs</a:t>
            </a:r>
            <a:endParaRPr lang="en-US" sz="900"/>
          </a:p>
        </p:txBody>
      </p:sp>
      <p:sp>
        <p:nvSpPr>
          <p:cNvPr id="54" name="Flowchart: Card 53"/>
          <p:cNvSpPr/>
          <p:nvPr/>
        </p:nvSpPr>
        <p:spPr>
          <a:xfrm>
            <a:off x="6773545" y="5958840"/>
            <a:ext cx="1028700" cy="55372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Coach 2-Ms Kait lynda</a:t>
            </a:r>
            <a:endParaRPr lang="en-US" sz="900"/>
          </a:p>
          <a:p>
            <a:pPr algn="ctr"/>
            <a:r>
              <a:rPr lang="en-US" sz="900"/>
              <a:t>24yrs</a:t>
            </a:r>
            <a:endParaRPr lang="en-US" sz="900"/>
          </a:p>
        </p:txBody>
      </p:sp>
      <p:sp>
        <p:nvSpPr>
          <p:cNvPr id="55" name="Flowchart: Card 54"/>
          <p:cNvSpPr/>
          <p:nvPr/>
        </p:nvSpPr>
        <p:spPr>
          <a:xfrm>
            <a:off x="1220470" y="663956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specialty: Weight lifting</a:t>
            </a:r>
            <a:endParaRPr lang="en-US" sz="900"/>
          </a:p>
        </p:txBody>
      </p:sp>
      <p:sp>
        <p:nvSpPr>
          <p:cNvPr id="56" name="Flowchart: Card 55"/>
          <p:cNvSpPr/>
          <p:nvPr/>
        </p:nvSpPr>
        <p:spPr>
          <a:xfrm>
            <a:off x="2352040" y="665226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specialty: Bowling</a:t>
            </a:r>
            <a:endParaRPr lang="en-US" sz="900"/>
          </a:p>
        </p:txBody>
      </p:sp>
      <p:sp>
        <p:nvSpPr>
          <p:cNvPr id="57" name="Flowchart: Card 56"/>
          <p:cNvSpPr/>
          <p:nvPr/>
        </p:nvSpPr>
        <p:spPr>
          <a:xfrm>
            <a:off x="3479165" y="663956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Specialty: weight lifting</a:t>
            </a:r>
            <a:endParaRPr lang="en-US" sz="900"/>
          </a:p>
        </p:txBody>
      </p:sp>
      <p:sp>
        <p:nvSpPr>
          <p:cNvPr id="58" name="Flowchart: Card 57"/>
          <p:cNvSpPr/>
          <p:nvPr/>
        </p:nvSpPr>
        <p:spPr>
          <a:xfrm>
            <a:off x="4587875" y="663956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Specialty: Bowling</a:t>
            </a:r>
            <a:endParaRPr lang="en-US" sz="900"/>
          </a:p>
        </p:txBody>
      </p:sp>
      <p:sp>
        <p:nvSpPr>
          <p:cNvPr id="59" name="Flowchart: Card 58"/>
          <p:cNvSpPr/>
          <p:nvPr/>
        </p:nvSpPr>
        <p:spPr>
          <a:xfrm>
            <a:off x="5679440" y="665226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Specialty: Weight-lifting</a:t>
            </a:r>
            <a:endParaRPr lang="en-US" sz="900"/>
          </a:p>
        </p:txBody>
      </p:sp>
      <p:sp>
        <p:nvSpPr>
          <p:cNvPr id="60" name="Flowchart: Card 59"/>
          <p:cNvSpPr/>
          <p:nvPr/>
        </p:nvSpPr>
        <p:spPr>
          <a:xfrm>
            <a:off x="6830695" y="6639560"/>
            <a:ext cx="1028700" cy="5207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/>
              <a:t>Specialty: Bowling</a:t>
            </a:r>
            <a:endParaRPr lang="en-US" sz="900"/>
          </a:p>
        </p:txBody>
      </p:sp>
      <p:sp>
        <p:nvSpPr>
          <p:cNvPr id="61" name="Bent-Up Arrow 60"/>
          <p:cNvSpPr/>
          <p:nvPr/>
        </p:nvSpPr>
        <p:spPr>
          <a:xfrm rot="5400000">
            <a:off x="416560" y="6428105"/>
            <a:ext cx="819785" cy="78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 rot="5400000">
            <a:off x="598805" y="5854700"/>
            <a:ext cx="419735" cy="694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Bent-Up Arrow 62"/>
          <p:cNvSpPr/>
          <p:nvPr/>
        </p:nvSpPr>
        <p:spPr>
          <a:xfrm rot="16200000">
            <a:off x="7855585" y="6024245"/>
            <a:ext cx="885190" cy="87820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 rot="16200000">
            <a:off x="8028940" y="6644005"/>
            <a:ext cx="419735" cy="638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Presentation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ENTITY-RELATIONSHIP MODEL CHECKPOINT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 CHECKPOINT</dc:title>
  <dc:creator/>
  <cp:lastModifiedBy>user</cp:lastModifiedBy>
  <cp:revision>2</cp:revision>
  <dcterms:created xsi:type="dcterms:W3CDTF">2023-09-11T12:31:00Z</dcterms:created>
  <dcterms:modified xsi:type="dcterms:W3CDTF">2023-09-12T19:30:00Z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87619512DC584399BB270BEC1C779AEB</vt:lpwstr>
  </property>
  <property fmtid="{D5CDD505-2E9C-101B-9397-08002B2CF9AE}" pid="3" name="KSOProductBuildVer">
    <vt:lpwstr>1033-11.2.0.11219</vt:lpwstr>
  </property>
</Properties>
</file>