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AA7B-62D1-4545-A3F2-424C380E1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E04C-DC40-9D47-B1DF-61FE70A9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8F7E-C0EC-084A-A266-E1A20D9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5591-AD61-8A4B-B057-BD7E8B7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8A1F-A560-2A4E-88FF-55A2362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18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B6CB-3571-0E48-9F4E-2250F3E7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DD638-C4DC-304F-BE17-ED56ED3A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65C2-ADA2-EF4E-B91A-EB38C0D1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70F3-A21C-374E-8142-2202B10A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0330-32EA-694F-812A-95C785D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81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42348-B096-BF4F-B28F-55123412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ADF28-DC9F-E846-8F2C-37505BD1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A4D0-4DBB-BD4C-BB0E-74584B96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17A-CB5E-6B4C-8B55-6794D52E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42B4-F9FF-0949-BF25-4458D20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21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28A3-329B-BE43-9276-24524DAA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8950-E029-0041-8B27-E2AD38AA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A504-AAD1-2B4B-9655-AF2F999A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3C2F-6713-B943-A71E-904385CD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48EE-75CA-434D-AA50-18CFBC7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69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EA1-44DA-BC47-89EB-D130DDA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79CA-3E05-D64A-BEF3-26EB109F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0049-202F-B345-B2AB-03D0446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2B14-6964-FA4B-A4D7-ABB8981F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2CA6-98BE-1743-B8E5-876B3AD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62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A70C-5CE0-2644-B670-38EC313E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A925-A67D-9E47-82E5-B0582AB77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3BE4-64A7-5940-8579-6E9F1A02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673B-D132-0742-8194-3615B920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EF47-5534-FE4A-B2E6-07EAC28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740E-03F9-4044-8D08-68243D9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33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3D5C-E0FC-B941-A4CF-79ADABA9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E7CF-0218-554A-9B55-F5EC2F44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DD030-7D4E-0A43-86E9-32B2C4A6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06094-2C97-6B4E-839B-BE3BDABF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A56FB-2C0E-B641-BAFF-18D2AE38E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64D2D-2616-F24D-85E1-50DE6C42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382E0-F286-2D40-9C11-E4C2105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FAFE-A9E2-344C-A386-0FE396F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82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625A-503D-1344-8DE2-FA422CD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488D-A7D1-8443-BA32-A25CB2CC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2613A-8C1E-C643-A8C5-6E29FF2C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D46AB-0B98-F346-ABC9-AD4DF995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94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69843-717E-F046-8D36-759B610A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7B40D-AB57-034F-9F20-C52BFCD8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DB6AF-197B-D94B-9D97-BF50B63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92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1CE-8FCC-6740-BD0D-9C3A4C96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4A50-A2C2-BC4C-997C-930BBF8D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AEE1-3924-2842-A249-544657EFD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B033A-C741-7E46-8386-A7CD907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25C-CC09-1F4D-BD76-88AA9CA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E9ED-1E04-6447-8F84-4CAF290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7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84E-21D5-1E43-ACDE-DBF831DA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2F4FC-DF81-E049-B68F-6709B747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4BC07-CFEC-A14C-AAA6-1415878B6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1829-957F-0549-911C-41E83747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A5EE-FCF9-8545-84B4-F18C9FD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2246-FF41-784D-AF06-F7E19413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61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E22E6-5B8A-024F-8994-B8E7CCFD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C464-EFD2-C545-83AE-E97E6BAA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108EC-4449-1345-9220-4CFA94CE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8B84-4BC5-6C4D-94A1-64D06C63D5E3}" type="datetimeFigureOut">
              <a:rPr lang="en-CH" smtClean="0"/>
              <a:t>10.06.20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3CD9-8A11-A942-BBB1-B6DF1D40B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A94C-1787-0A4F-8DA9-C9EABA79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C9F6-448E-9449-AB6C-A9F0C085EB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10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FB1CD-008F-5F49-8A0A-2EFCAE1C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0854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8BA2B-2713-7A40-AF04-991121726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" t="875" r="824" b="1670"/>
          <a:stretch/>
        </p:blipFill>
        <p:spPr>
          <a:xfrm>
            <a:off x="6757988" y="0"/>
            <a:ext cx="5434012" cy="38225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0DE18E-66D5-4042-9501-2E71FF97D1B6}"/>
              </a:ext>
            </a:extLst>
          </p:cNvPr>
          <p:cNvSpPr/>
          <p:nvPr/>
        </p:nvSpPr>
        <p:spPr>
          <a:xfrm>
            <a:off x="2198914" y="2722155"/>
            <a:ext cx="4390169" cy="6781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47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E29507-7357-0344-8AA0-33A40D5A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140700" cy="5508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C4306-D1D7-864B-A785-6D1747E52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56"/>
          <a:stretch/>
        </p:blipFill>
        <p:spPr>
          <a:xfrm>
            <a:off x="8267701" y="0"/>
            <a:ext cx="3924300" cy="55095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51E687-5BF4-B14F-A37A-B2622046925E}"/>
              </a:ext>
            </a:extLst>
          </p:cNvPr>
          <p:cNvSpPr/>
          <p:nvPr/>
        </p:nvSpPr>
        <p:spPr>
          <a:xfrm>
            <a:off x="5208815" y="779055"/>
            <a:ext cx="722086" cy="1988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E1949-9112-FF44-A419-EB6EAF8B1308}"/>
              </a:ext>
            </a:extLst>
          </p:cNvPr>
          <p:cNvSpPr/>
          <p:nvPr/>
        </p:nvSpPr>
        <p:spPr>
          <a:xfrm>
            <a:off x="4044950" y="1262840"/>
            <a:ext cx="2990850" cy="2484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FA9087-6690-8347-9CE1-D6B84CA4C97D}"/>
              </a:ext>
            </a:extLst>
          </p:cNvPr>
          <p:cNvSpPr/>
          <p:nvPr/>
        </p:nvSpPr>
        <p:spPr>
          <a:xfrm>
            <a:off x="8305800" y="952500"/>
            <a:ext cx="977899" cy="2242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879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9FCA1C7-75C9-2249-BDAD-E657F6836529}"/>
              </a:ext>
            </a:extLst>
          </p:cNvPr>
          <p:cNvGrpSpPr/>
          <p:nvPr/>
        </p:nvGrpSpPr>
        <p:grpSpPr>
          <a:xfrm>
            <a:off x="10011" y="0"/>
            <a:ext cx="4256815" cy="3705835"/>
            <a:chOff x="31805" y="39757"/>
            <a:chExt cx="4119207" cy="3586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170BBC-0EE7-224B-A1CB-1EC65FDAA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" t="1076" r="1099" b="1891"/>
            <a:stretch/>
          </p:blipFill>
          <p:spPr>
            <a:xfrm>
              <a:off x="31805" y="39757"/>
              <a:ext cx="4119207" cy="358603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23DAC-1764-6C43-94EE-14970B0F737C}"/>
                </a:ext>
              </a:extLst>
            </p:cNvPr>
            <p:cNvSpPr/>
            <p:nvPr/>
          </p:nvSpPr>
          <p:spPr>
            <a:xfrm>
              <a:off x="637519" y="248439"/>
              <a:ext cx="889129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63B2AB-1C5D-9144-B201-E098DAE6140F}"/>
                </a:ext>
              </a:extLst>
            </p:cNvPr>
            <p:cNvSpPr/>
            <p:nvPr/>
          </p:nvSpPr>
          <p:spPr>
            <a:xfrm>
              <a:off x="1528220" y="248439"/>
              <a:ext cx="421657" cy="250367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260968-6AB7-EB42-9A6F-41C94EE15918}"/>
                </a:ext>
              </a:extLst>
            </p:cNvPr>
            <p:cNvSpPr txBox="1"/>
            <p:nvPr/>
          </p:nvSpPr>
          <p:spPr>
            <a:xfrm>
              <a:off x="1882809" y="447185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1.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1E0F04-28EC-A545-B746-46C2D36C9DD8}"/>
                </a:ext>
              </a:extLst>
            </p:cNvPr>
            <p:cNvSpPr txBox="1"/>
            <p:nvPr/>
          </p:nvSpPr>
          <p:spPr>
            <a:xfrm>
              <a:off x="357285" y="438537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2.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390579-ED04-224D-A110-293534B3F135}"/>
              </a:ext>
            </a:extLst>
          </p:cNvPr>
          <p:cNvGrpSpPr/>
          <p:nvPr/>
        </p:nvGrpSpPr>
        <p:grpSpPr>
          <a:xfrm>
            <a:off x="4375762" y="0"/>
            <a:ext cx="7816238" cy="3705835"/>
            <a:chOff x="4452730" y="23853"/>
            <a:chExt cx="7680960" cy="3641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25F05A-F0D1-F04D-8FD9-EA90B72EE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6" t="646" r="750" b="857"/>
            <a:stretch/>
          </p:blipFill>
          <p:spPr>
            <a:xfrm>
              <a:off x="4452730" y="23853"/>
              <a:ext cx="7680960" cy="36416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E5032-BF00-FC46-A59C-4CDE5F82242E}"/>
                </a:ext>
              </a:extLst>
            </p:cNvPr>
            <p:cNvSpPr/>
            <p:nvPr/>
          </p:nvSpPr>
          <p:spPr>
            <a:xfrm>
              <a:off x="4476492" y="683884"/>
              <a:ext cx="3538423" cy="189234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2DDE03-0FE6-BE4F-B4BC-FF1B103D53A3}"/>
                </a:ext>
              </a:extLst>
            </p:cNvPr>
            <p:cNvSpPr/>
            <p:nvPr/>
          </p:nvSpPr>
          <p:spPr>
            <a:xfrm>
              <a:off x="8097010" y="534303"/>
              <a:ext cx="2161958" cy="44372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677F3-FB8D-9D4F-AD79-FE9DD19032AA}"/>
                </a:ext>
              </a:extLst>
            </p:cNvPr>
            <p:cNvSpPr/>
            <p:nvPr/>
          </p:nvSpPr>
          <p:spPr>
            <a:xfrm>
              <a:off x="11352052" y="2270263"/>
              <a:ext cx="747899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DEB30D-AEFE-8D45-8A27-1C393660F873}"/>
                </a:ext>
              </a:extLst>
            </p:cNvPr>
            <p:cNvSpPr/>
            <p:nvPr/>
          </p:nvSpPr>
          <p:spPr>
            <a:xfrm>
              <a:off x="10958806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23504-FF1A-434C-9C72-C32812754F3A}"/>
                </a:ext>
              </a:extLst>
            </p:cNvPr>
            <p:cNvSpPr/>
            <p:nvPr/>
          </p:nvSpPr>
          <p:spPr>
            <a:xfrm>
              <a:off x="11580138" y="223637"/>
              <a:ext cx="519813" cy="28912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5AEE85-B40A-1846-A5DA-FB4023F1CC48}"/>
                </a:ext>
              </a:extLst>
            </p:cNvPr>
            <p:cNvSpPr txBox="1"/>
            <p:nvPr/>
          </p:nvSpPr>
          <p:spPr>
            <a:xfrm>
              <a:off x="7540437" y="756163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3.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4F713A-2994-0C43-B8C3-EEA889BE37F0}"/>
                </a:ext>
              </a:extLst>
            </p:cNvPr>
            <p:cNvSpPr txBox="1"/>
            <p:nvPr/>
          </p:nvSpPr>
          <p:spPr>
            <a:xfrm>
              <a:off x="10481388" y="8078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4.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EE4D4-2603-C249-AA72-25FBBCA83214}"/>
                </a:ext>
              </a:extLst>
            </p:cNvPr>
            <p:cNvSpPr txBox="1"/>
            <p:nvPr/>
          </p:nvSpPr>
          <p:spPr>
            <a:xfrm>
              <a:off x="11217538" y="183497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5.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D98B19-1412-BF41-B476-A668BBE2DD9D}"/>
                </a:ext>
              </a:extLst>
            </p:cNvPr>
            <p:cNvSpPr txBox="1"/>
            <p:nvPr/>
          </p:nvSpPr>
          <p:spPr>
            <a:xfrm>
              <a:off x="10527557" y="219269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6.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ECD014-F61E-6544-82AB-6E22DE6C9622}"/>
                </a:ext>
              </a:extLst>
            </p:cNvPr>
            <p:cNvSpPr txBox="1"/>
            <p:nvPr/>
          </p:nvSpPr>
          <p:spPr>
            <a:xfrm>
              <a:off x="11744592" y="498806"/>
              <a:ext cx="36260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H" b="1" dirty="0">
                  <a:solidFill>
                    <a:srgbClr val="00B0F0"/>
                  </a:solidFill>
                </a:rPr>
                <a:t>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9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1">
            <a:extLst>
              <a:ext uri="{FF2B5EF4-FFF2-40B4-BE49-F238E27FC236}">
                <a16:creationId xmlns:a16="http://schemas.microsoft.com/office/drawing/2014/main" id="{005D701A-F604-1741-97C1-7787BEC59804}"/>
              </a:ext>
            </a:extLst>
          </p:cNvPr>
          <p:cNvSpPr txBox="1">
            <a:spLocks/>
          </p:cNvSpPr>
          <p:nvPr/>
        </p:nvSpPr>
        <p:spPr>
          <a:xfrm>
            <a:off x="932948" y="773572"/>
            <a:ext cx="8374549" cy="365125"/>
          </a:xfrm>
          <a:prstGeom prst="rect">
            <a:avLst/>
          </a:prstGeom>
          <a:solidFill>
            <a:sysClr val="window" lastClr="FFFFFF"/>
          </a:solidFill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F  F  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   |   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43993C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920D9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x 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 … —&gt;  …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E78E23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N N N 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/>
                <a:ea typeface="MS PGothic" pitchFamily="34" charset="-128"/>
              </a:rPr>
              <a:t>…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8039100" algn="r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None/>
              <a:tabLst/>
              <a:defRPr/>
            </a:pP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  <a:p>
            <a:pPr marL="271463" marR="0" lvl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"/>
              <a:ea typeface="MS PGothic" pitchFamily="34" charset="-128"/>
            </a:endParaRPr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098F7ACD-7078-004E-BDE3-0E18EAE85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32355"/>
              </p:ext>
            </p:extLst>
          </p:nvPr>
        </p:nvGraphicFramePr>
        <p:xfrm>
          <a:off x="1112689" y="1736883"/>
          <a:ext cx="7740520" cy="1107440"/>
        </p:xfrm>
        <a:graphic>
          <a:graphicData uri="http://schemas.openxmlformats.org/drawingml/2006/table">
            <a:tbl>
              <a:tblPr/>
              <a:tblGrid>
                <a:gridCol w="972000">
                  <a:extLst>
                    <a:ext uri="{9D8B030D-6E8A-4147-A177-3AD203B41FA5}">
                      <a16:colId xmlns:a16="http://schemas.microsoft.com/office/drawing/2014/main" val="2916572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142532222"/>
                    </a:ext>
                  </a:extLst>
                </a:gridCol>
                <a:gridCol w="25252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1er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sz="1100" dirty="0"/>
                        <a:t>2ème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  <a:tr h="171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3ème tour: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/>
                        <a:t>–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73698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44375D9F-97D9-104D-B636-FA1D829A955A}"/>
              </a:ext>
            </a:extLst>
          </p:cNvPr>
          <p:cNvSpPr/>
          <p:nvPr/>
        </p:nvSpPr>
        <p:spPr>
          <a:xfrm>
            <a:off x="2303174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4779E9-76F3-354E-BDAE-C41840C988F8}"/>
              </a:ext>
            </a:extLst>
          </p:cNvPr>
          <p:cNvSpPr txBox="1"/>
          <p:nvPr/>
        </p:nvSpPr>
        <p:spPr>
          <a:xfrm>
            <a:off x="2243051" y="154073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5DDB9F-14FA-4A43-976F-6EEB2CEDBC09}"/>
              </a:ext>
            </a:extLst>
          </p:cNvPr>
          <p:cNvSpPr txBox="1"/>
          <p:nvPr/>
        </p:nvSpPr>
        <p:spPr>
          <a:xfrm>
            <a:off x="4524146" y="1551240"/>
            <a:ext cx="71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prstClr val="black"/>
                </a:solidFill>
                <a:ea typeface="MS PGothic" pitchFamily="34" charset="-128"/>
              </a:rPr>
              <a:t>taille</a:t>
            </a: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CC27B5-64DA-7E44-8121-9CD03421C47F}"/>
              </a:ext>
            </a:extLst>
          </p:cNvPr>
          <p:cNvSpPr txBox="1"/>
          <p:nvPr/>
        </p:nvSpPr>
        <p:spPr>
          <a:xfrm>
            <a:off x="2179991" y="21155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09D69C-7B0E-7140-AEB3-CE7BF751E6F9}"/>
              </a:ext>
            </a:extLst>
          </p:cNvPr>
          <p:cNvSpPr txBox="1"/>
          <p:nvPr/>
        </p:nvSpPr>
        <p:spPr>
          <a:xfrm>
            <a:off x="2171670" y="248384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69B8D6-D752-114C-AE0F-65FF5A1C72C6}"/>
              </a:ext>
            </a:extLst>
          </p:cNvPr>
          <p:cNvSpPr txBox="1"/>
          <p:nvPr/>
        </p:nvSpPr>
        <p:spPr>
          <a:xfrm>
            <a:off x="5679998" y="210695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A91828-1961-3847-A60F-4C86041C1EBB}"/>
              </a:ext>
            </a:extLst>
          </p:cNvPr>
          <p:cNvSpPr txBox="1"/>
          <p:nvPr/>
        </p:nvSpPr>
        <p:spPr>
          <a:xfrm>
            <a:off x="8710468" y="21050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EB576C-0289-8E49-B391-3AB54935DCE6}"/>
              </a:ext>
            </a:extLst>
          </p:cNvPr>
          <p:cNvSpPr/>
          <p:nvPr/>
        </p:nvSpPr>
        <p:spPr>
          <a:xfrm>
            <a:off x="2804951" y="2164895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98E3F8-EC76-8044-8D7E-B99C3C37DF3E}"/>
              </a:ext>
            </a:extLst>
          </p:cNvPr>
          <p:cNvSpPr/>
          <p:nvPr/>
        </p:nvSpPr>
        <p:spPr>
          <a:xfrm>
            <a:off x="4596322" y="1787919"/>
            <a:ext cx="716607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2007C2-1B9A-284B-9B4C-EA4CF1B29196}"/>
              </a:ext>
            </a:extLst>
          </p:cNvPr>
          <p:cNvSpPr/>
          <p:nvPr/>
        </p:nvSpPr>
        <p:spPr>
          <a:xfrm>
            <a:off x="4840445" y="2164894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F87900-0EC5-9841-8359-7402975B4EAD}"/>
              </a:ext>
            </a:extLst>
          </p:cNvPr>
          <p:cNvSpPr/>
          <p:nvPr/>
        </p:nvSpPr>
        <p:spPr>
          <a:xfrm>
            <a:off x="2574843" y="2164893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8F9AE6-735B-CA45-B122-DB0470A3F31E}"/>
              </a:ext>
            </a:extLst>
          </p:cNvPr>
          <p:cNvSpPr/>
          <p:nvPr/>
        </p:nvSpPr>
        <p:spPr>
          <a:xfrm>
            <a:off x="3068671" y="2536098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7849A68-9B5F-BF42-AFDD-D87EFB6F605E}"/>
              </a:ext>
            </a:extLst>
          </p:cNvPr>
          <p:cNvCxnSpPr/>
          <p:nvPr/>
        </p:nvCxnSpPr>
        <p:spPr>
          <a:xfrm>
            <a:off x="2941937" y="2034641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6C5B2B-067E-4047-A13D-CBEAC56AACF2}"/>
              </a:ext>
            </a:extLst>
          </p:cNvPr>
          <p:cNvCxnSpPr/>
          <p:nvPr/>
        </p:nvCxnSpPr>
        <p:spPr>
          <a:xfrm>
            <a:off x="3217907" y="2415858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AFE312-81A9-4B43-8AC2-13769131ACA9}"/>
              </a:ext>
            </a:extLst>
          </p:cNvPr>
          <p:cNvCxnSpPr/>
          <p:nvPr/>
        </p:nvCxnSpPr>
        <p:spPr>
          <a:xfrm>
            <a:off x="4976231" y="2038786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D2F058-D6A4-1D43-BC36-09FDD0D6FA61}"/>
              </a:ext>
            </a:extLst>
          </p:cNvPr>
          <p:cNvSpPr/>
          <p:nvPr/>
        </p:nvSpPr>
        <p:spPr>
          <a:xfrm>
            <a:off x="6852642" y="1787919"/>
            <a:ext cx="1288562" cy="250842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E989AD-D3B6-E041-AB6B-A1A2D073CE7D}"/>
              </a:ext>
            </a:extLst>
          </p:cNvPr>
          <p:cNvSpPr/>
          <p:nvPr/>
        </p:nvSpPr>
        <p:spPr>
          <a:xfrm>
            <a:off x="7336736" y="2172451"/>
            <a:ext cx="285008" cy="250841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44B800-14E6-7B40-B0EC-FA1F3FBCD5FF}"/>
              </a:ext>
            </a:extLst>
          </p:cNvPr>
          <p:cNvCxnSpPr/>
          <p:nvPr/>
        </p:nvCxnSpPr>
        <p:spPr>
          <a:xfrm>
            <a:off x="7473722" y="2042197"/>
            <a:ext cx="0" cy="13373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B712C97-D51A-8A4B-9E18-D00BB8B5454F}"/>
              </a:ext>
            </a:extLst>
          </p:cNvPr>
          <p:cNvCxnSpPr/>
          <p:nvPr/>
        </p:nvCxnSpPr>
        <p:spPr>
          <a:xfrm>
            <a:off x="5461911" y="1725896"/>
            <a:ext cx="0" cy="116950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0628A26-8209-AD4B-85B5-8F4141B803D6}"/>
              </a:ext>
            </a:extLst>
          </p:cNvPr>
          <p:cNvSpPr txBox="1"/>
          <p:nvPr/>
        </p:nvSpPr>
        <p:spPr>
          <a:xfrm>
            <a:off x="5212219" y="211028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5D0383-23B8-994B-95F3-8A7F53E23E4C}"/>
              </a:ext>
            </a:extLst>
          </p:cNvPr>
          <p:cNvSpPr txBox="1"/>
          <p:nvPr/>
        </p:nvSpPr>
        <p:spPr>
          <a:xfrm>
            <a:off x="5203898" y="247858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MS PGothic" pitchFamily="34" charset="-128"/>
              </a:rPr>
              <a:t>*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06E9CAB7-580D-674A-A9E1-02CDF45A6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99230"/>
              </p:ext>
            </p:extLst>
          </p:nvPr>
        </p:nvGraphicFramePr>
        <p:xfrm>
          <a:off x="1208897" y="4372778"/>
          <a:ext cx="7347104" cy="1483360"/>
        </p:xfrm>
        <a:graphic>
          <a:graphicData uri="http://schemas.openxmlformats.org/drawingml/2006/table">
            <a:tbl>
              <a:tblPr/>
              <a:tblGrid>
                <a:gridCol w="254680">
                  <a:extLst>
                    <a:ext uri="{9D8B030D-6E8A-4147-A177-3AD203B41FA5}">
                      <a16:colId xmlns:a16="http://schemas.microsoft.com/office/drawing/2014/main" val="400391651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08318056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4574916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4490449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7769794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9959620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2388820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010170717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57378427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60914331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7045259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98901038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552940997"/>
                    </a:ext>
                  </a:extLst>
                </a:gridCol>
                <a:gridCol w="725424">
                  <a:extLst>
                    <a:ext uri="{9D8B030D-6E8A-4147-A177-3AD203B41FA5}">
                      <a16:colId xmlns:a16="http://schemas.microsoft.com/office/drawing/2014/main" val="151560373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396073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850113648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935839686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9844573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74029585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22134511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229870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61727375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2643303243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3447968292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546165069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1214883074"/>
                    </a:ext>
                  </a:extLst>
                </a:gridCol>
                <a:gridCol w="254680">
                  <a:extLst>
                    <a:ext uri="{9D8B030D-6E8A-4147-A177-3AD203B41FA5}">
                      <a16:colId xmlns:a16="http://schemas.microsoft.com/office/drawing/2014/main" val="42105572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CH"/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679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43993C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D920D9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endParaRPr lang="en-US" b="1" dirty="0">
                        <a:solidFill>
                          <a:srgbClr val="E78E23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6496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7225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pPr algn="ctr"/>
                      <a:r>
                        <a:rPr lang="en-US" b="1" dirty="0"/>
                        <a:t>—&gt;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E78E23"/>
                          </a:solidFill>
                        </a:rPr>
                        <a:t>N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19D0F0"/>
                          </a:solidFill>
                        </a:rPr>
                        <a:t>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"/>
                        </a:defRPr>
                      </a:lvl9pPr>
                    </a:lstStyle>
                    <a:p>
                      <a:r>
                        <a:rPr lang="en-US" b="1" dirty="0">
                          <a:solidFill>
                            <a:srgbClr val="43993C"/>
                          </a:solidFill>
                        </a:rPr>
                        <a:t>F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2744C-0DC2-6046-9FEB-9C5972368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" b="2224"/>
          <a:stretch/>
        </p:blipFill>
        <p:spPr>
          <a:xfrm>
            <a:off x="182544" y="0"/>
            <a:ext cx="359563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392E7-324A-7B44-A250-92BBE22C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016" y="95458"/>
            <a:ext cx="6762542" cy="67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8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F8F6B-1B6F-C340-BBDF-3A1C9EF44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77294"/>
            <a:ext cx="97536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C168A-A4F6-F14D-8DD7-881486CB9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2" r="65550"/>
          <a:stretch/>
        </p:blipFill>
        <p:spPr>
          <a:xfrm>
            <a:off x="10726615" y="2477294"/>
            <a:ext cx="492369" cy="30480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A918020-961F-EB43-AFC3-5609B53D4DA6}"/>
              </a:ext>
            </a:extLst>
          </p:cNvPr>
          <p:cNvSpPr/>
          <p:nvPr/>
        </p:nvSpPr>
        <p:spPr>
          <a:xfrm>
            <a:off x="7403020" y="3607358"/>
            <a:ext cx="381837" cy="74357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6E39FF5-CEDA-E64B-8F99-7B9A73C53798}"/>
              </a:ext>
            </a:extLst>
          </p:cNvPr>
          <p:cNvSpPr/>
          <p:nvPr/>
        </p:nvSpPr>
        <p:spPr>
          <a:xfrm rot="10800000">
            <a:off x="4148348" y="3609446"/>
            <a:ext cx="381837" cy="74357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43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528F89D-9A1E-214E-922B-004845B9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78" y="514215"/>
            <a:ext cx="6027502" cy="602750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E79FBA-FE0E-7D41-AEB2-32291636FD86}"/>
              </a:ext>
            </a:extLst>
          </p:cNvPr>
          <p:cNvGrpSpPr/>
          <p:nvPr/>
        </p:nvGrpSpPr>
        <p:grpSpPr>
          <a:xfrm>
            <a:off x="2589159" y="53406"/>
            <a:ext cx="3462319" cy="6580778"/>
            <a:chOff x="3308350" y="211592"/>
            <a:chExt cx="3330444" cy="63301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E46C3C-7BF4-E540-B242-FA99DB0A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3" t="6749" b="6436"/>
            <a:stretch/>
          </p:blipFill>
          <p:spPr>
            <a:xfrm>
              <a:off x="3308350" y="428626"/>
              <a:ext cx="3330444" cy="60769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33A7FE-046D-DC44-95C9-2FE74CA2768A}"/>
                </a:ext>
              </a:extLst>
            </p:cNvPr>
            <p:cNvSpPr/>
            <p:nvPr/>
          </p:nvSpPr>
          <p:spPr>
            <a:xfrm>
              <a:off x="3317875" y="505213"/>
              <a:ext cx="45719" cy="6036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7EECE7-3657-364E-AE7A-73E697B2969D}"/>
                </a:ext>
              </a:extLst>
            </p:cNvPr>
            <p:cNvSpPr/>
            <p:nvPr/>
          </p:nvSpPr>
          <p:spPr>
            <a:xfrm>
              <a:off x="5624570" y="211592"/>
              <a:ext cx="45719" cy="6036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0196CF-73F9-4E45-91AF-414E0985D1CE}"/>
                </a:ext>
              </a:extLst>
            </p:cNvPr>
            <p:cNvSpPr/>
            <p:nvPr/>
          </p:nvSpPr>
          <p:spPr>
            <a:xfrm>
              <a:off x="5601710" y="6289674"/>
              <a:ext cx="45719" cy="233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DCBC821-4EB2-8C4D-8FB6-8E09DBF59B66}"/>
              </a:ext>
            </a:extLst>
          </p:cNvPr>
          <p:cNvSpPr/>
          <p:nvPr/>
        </p:nvSpPr>
        <p:spPr>
          <a:xfrm>
            <a:off x="2831020" y="3607358"/>
            <a:ext cx="381837" cy="743578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AFD0E1-EE4C-494D-A1E5-7F7597A03457}"/>
              </a:ext>
            </a:extLst>
          </p:cNvPr>
          <p:cNvSpPr txBox="1"/>
          <p:nvPr/>
        </p:nvSpPr>
        <p:spPr>
          <a:xfrm>
            <a:off x="1541122" y="656912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IFN 2015/16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6186-9D76-1045-8379-919E2BB5B6A1}"/>
              </a:ext>
            </a:extLst>
          </p:cNvPr>
          <p:cNvSpPr txBox="1"/>
          <p:nvPr/>
        </p:nvSpPr>
        <p:spPr>
          <a:xfrm>
            <a:off x="3526752" y="6541717"/>
            <a:ext cx="1497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Carte biomasse 2015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24227D-6C61-C542-AEE7-1B3B822955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342" t="5198" r="12411" b="5098"/>
          <a:stretch/>
        </p:blipFill>
        <p:spPr>
          <a:xfrm>
            <a:off x="175365" y="200416"/>
            <a:ext cx="2705622" cy="64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358F19-8C5A-1C4C-B07D-092DC36C9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653" y="326947"/>
            <a:ext cx="6300316" cy="63003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586466-DAD9-AB4B-AEA0-121813E8082E}"/>
              </a:ext>
            </a:extLst>
          </p:cNvPr>
          <p:cNvSpPr txBox="1"/>
          <p:nvPr/>
        </p:nvSpPr>
        <p:spPr>
          <a:xfrm rot="16200000">
            <a:off x="1781873" y="3275111"/>
            <a:ext cx="14876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1400" dirty="0"/>
              <a:t>Densité des pixels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4EDBA-84FC-6941-8F80-6E277B1F875D}"/>
              </a:ext>
            </a:extLst>
          </p:cNvPr>
          <p:cNvSpPr txBox="1"/>
          <p:nvPr/>
        </p:nvSpPr>
        <p:spPr>
          <a:xfrm>
            <a:off x="4427153" y="6435796"/>
            <a:ext cx="20281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1400" dirty="0"/>
              <a:t>Biomasse aérienne (t/ha)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19CCE-0E55-1C48-87CA-D565BFC8E2C2}"/>
              </a:ext>
            </a:extLst>
          </p:cNvPr>
          <p:cNvSpPr txBox="1"/>
          <p:nvPr/>
        </p:nvSpPr>
        <p:spPr>
          <a:xfrm>
            <a:off x="8221661" y="3154863"/>
            <a:ext cx="55015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H" sz="1400" dirty="0"/>
              <a:t>2003</a:t>
            </a:r>
          </a:p>
          <a:p>
            <a:r>
              <a:rPr lang="en-CH" sz="1400" dirty="0"/>
              <a:t>2018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F02694-CFA8-8B4A-A49E-1FCC8A5AE77E}"/>
              </a:ext>
            </a:extLst>
          </p:cNvPr>
          <p:cNvSpPr/>
          <p:nvPr/>
        </p:nvSpPr>
        <p:spPr>
          <a:xfrm>
            <a:off x="7891397" y="2893512"/>
            <a:ext cx="688932" cy="250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15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227</Words>
  <Application>Microsoft Macintosh PowerPoint</Application>
  <PresentationFormat>Widescreen</PresentationFormat>
  <Paragraphs>184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Grande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Gardi Oliver</dc:creator>
  <cp:lastModifiedBy>Gardi Oliver</cp:lastModifiedBy>
  <cp:revision>14</cp:revision>
  <dcterms:created xsi:type="dcterms:W3CDTF">2020-05-17T21:04:58Z</dcterms:created>
  <dcterms:modified xsi:type="dcterms:W3CDTF">2020-06-15T08:02:05Z</dcterms:modified>
</cp:coreProperties>
</file>