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223" d="100"/>
          <a:sy n="223" d="100"/>
        </p:scale>
        <p:origin x="-2752" y="-1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56A5-1DAF-E844-88E0-09AF8D180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2E54F-CB5B-894F-A6EE-A9AE34242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B62E5-5A24-374C-893D-6602D3D8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D52-B62A-8A4B-B444-3F4A34564120}" type="datetimeFigureOut">
              <a:rPr lang="en-CH" smtClean="0"/>
              <a:t>24.02.20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FF39-7854-B144-BA3A-2A424E9D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427AD-01EE-2E49-B9E1-81745491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80FD-AE3B-4342-A493-3B7799550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705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9761-A8EF-A648-B7B5-FDD1DB73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4F222-6ECC-444B-9B31-81DB28E07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B3E8-471A-E64F-868F-A88EA5A6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D52-B62A-8A4B-B444-3F4A34564120}" type="datetimeFigureOut">
              <a:rPr lang="en-CH" smtClean="0"/>
              <a:t>24.02.20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53474-45BF-944D-B803-BFDA2668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CE69-BC7C-7D4A-8A1F-D2058625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80FD-AE3B-4342-A493-3B7799550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31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C855A-B7D4-5642-B5B5-8A84DAA5A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CCDA0-4CE0-A744-8B9A-BC75680E8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920B-C079-4043-A3F9-CEE6DA41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D52-B62A-8A4B-B444-3F4A34564120}" type="datetimeFigureOut">
              <a:rPr lang="en-CH" smtClean="0"/>
              <a:t>24.02.20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98152-EA21-C141-AA7D-49040503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13FF0-50A5-D041-B237-7E7C34C9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80FD-AE3B-4342-A493-3B7799550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31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E6C3-F580-7C4A-880A-0661C614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D761-27CE-D34C-A3C7-7E1F6A02F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B4BA7-7F22-FA41-837F-88E53244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D52-B62A-8A4B-B444-3F4A34564120}" type="datetimeFigureOut">
              <a:rPr lang="en-CH" smtClean="0"/>
              <a:t>24.02.20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22CF-9A22-B041-96F7-390EA5E5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FD08-B9D6-9744-A18F-0349E768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80FD-AE3B-4342-A493-3B7799550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422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278B-9E70-6340-ACF1-1E933C27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582C8-FF87-2041-A895-F1E35220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D5C5D-87F1-5D49-BBDA-AF7B5385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D52-B62A-8A4B-B444-3F4A34564120}" type="datetimeFigureOut">
              <a:rPr lang="en-CH" smtClean="0"/>
              <a:t>24.02.20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8B607-D29D-7545-BF10-ED84A9FA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A5239-F6D2-F34E-9115-728E29D1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80FD-AE3B-4342-A493-3B7799550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537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E7C0-4B0D-AE4D-A0FB-091746BC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37C3-BA71-044F-B274-F16290184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E4E19-E942-BD4F-B447-41698845D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9561-A474-624B-9467-E91FE732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D52-B62A-8A4B-B444-3F4A34564120}" type="datetimeFigureOut">
              <a:rPr lang="en-CH" smtClean="0"/>
              <a:t>24.02.20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BD495-6904-E04F-976F-88E235F9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0DE5B-5E70-D746-BC86-7F963E25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80FD-AE3B-4342-A493-3B7799550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79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1E43-9FCE-7C4C-9397-0BC8710D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83D3C-6C49-1D4F-AC0E-153A21317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46DCC-CCC7-614A-AA12-B8A6D5D7C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174F3-6785-D944-99F6-6783EC39B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C5BC1-A44C-EC4B-91E3-41E092B10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27809-4717-2D42-8E03-418A37E2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D52-B62A-8A4B-B444-3F4A34564120}" type="datetimeFigureOut">
              <a:rPr lang="en-CH" smtClean="0"/>
              <a:t>24.02.20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02F79-C0C5-4B41-9615-D441AF6E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EEB34-3D6A-7F46-9CC4-2EAF4676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80FD-AE3B-4342-A493-3B7799550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172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2456-EBE7-264C-B9F5-96943BDF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60F26-D922-A141-83E9-0CFE419F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D52-B62A-8A4B-B444-3F4A34564120}" type="datetimeFigureOut">
              <a:rPr lang="en-CH" smtClean="0"/>
              <a:t>24.02.20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4E031-8F14-9446-B867-425142BD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64AE8-AE29-FB47-9E00-B5843E76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80FD-AE3B-4342-A493-3B7799550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417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33DDC-10A6-8E46-A02E-86B5F081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D52-B62A-8A4B-B444-3F4A34564120}" type="datetimeFigureOut">
              <a:rPr lang="en-CH" smtClean="0"/>
              <a:t>24.02.20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03FC6-E411-574D-87BB-D8547E19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10E8-1276-164F-A8FD-885158E4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80FD-AE3B-4342-A493-3B7799550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843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1ED-CDBE-6C4F-8018-3A817CBF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2CBC-EE20-6340-A793-B402871D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1AA54-E68A-934E-B0BF-EFD500C62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FD95B-23F3-D54F-A6F0-596DCFA6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D52-B62A-8A4B-B444-3F4A34564120}" type="datetimeFigureOut">
              <a:rPr lang="en-CH" smtClean="0"/>
              <a:t>24.02.20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EE83-C65A-4941-9D46-9CD16C1B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769B-2594-3C4C-BE05-76AEA653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80FD-AE3B-4342-A493-3B7799550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635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CB8C-4A21-4348-B68E-5F829BED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4AA10-6338-0046-89EC-F2E9835CA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79CB4-6687-FF4F-86E2-CB3269719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51ADA-FAB1-D442-B33B-15421144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D52-B62A-8A4B-B444-3F4A34564120}" type="datetimeFigureOut">
              <a:rPr lang="en-CH" smtClean="0"/>
              <a:t>24.02.20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36BC8-EA88-1942-99BA-E55008E8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BA99-69C5-E84C-9917-2529E113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80FD-AE3B-4342-A493-3B7799550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87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0C0D5-DDD3-B445-B9EF-96D4D123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8E1C2-60FF-BB43-8F8A-AA80C6E5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FCC3-32BB-D849-A781-5A0B89AE0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CD52-B62A-8A4B-B444-3F4A34564120}" type="datetimeFigureOut">
              <a:rPr lang="en-CH" smtClean="0"/>
              <a:t>24.02.20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98BC-8EC9-4B45-AC8C-F01980543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3C224-B955-9742-B757-AD099BCA0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480FD-AE3B-4342-A493-3B7799550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865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D0804-7BFE-8A4E-8494-6F9D42CEC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" r="54872" b="12950"/>
          <a:stretch/>
        </p:blipFill>
        <p:spPr>
          <a:xfrm>
            <a:off x="499241" y="0"/>
            <a:ext cx="2796618" cy="5969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79A5F-8158-EF4E-90E3-6DA4A6225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33" t="13333" r="54871" b="12950"/>
          <a:stretch/>
        </p:blipFill>
        <p:spPr>
          <a:xfrm>
            <a:off x="3352801" y="914400"/>
            <a:ext cx="2743199" cy="505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07DCD9-FF12-7841-91C1-5D63B8B572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3" t="13333" r="54871" b="12950"/>
          <a:stretch/>
        </p:blipFill>
        <p:spPr>
          <a:xfrm>
            <a:off x="6152944" y="914398"/>
            <a:ext cx="2743199" cy="50554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2F972A-D702-8F41-AD76-B4D56C66F9BF}"/>
              </a:ext>
            </a:extLst>
          </p:cNvPr>
          <p:cNvSpPr/>
          <p:nvPr/>
        </p:nvSpPr>
        <p:spPr>
          <a:xfrm>
            <a:off x="641131" y="3949002"/>
            <a:ext cx="2617076" cy="7234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BCC0D-455D-F648-AAAB-3B1CD9E26B81}"/>
              </a:ext>
            </a:extLst>
          </p:cNvPr>
          <p:cNvSpPr/>
          <p:nvPr/>
        </p:nvSpPr>
        <p:spPr>
          <a:xfrm>
            <a:off x="3452647" y="4274824"/>
            <a:ext cx="2617076" cy="63350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5E6049-E008-B94D-B544-F6BD6343675A}"/>
              </a:ext>
            </a:extLst>
          </p:cNvPr>
          <p:cNvSpPr/>
          <p:nvPr/>
        </p:nvSpPr>
        <p:spPr>
          <a:xfrm>
            <a:off x="6243146" y="2871695"/>
            <a:ext cx="2617076" cy="69656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65BF03-96B5-3646-B314-A6ABB2184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1" y="5957509"/>
            <a:ext cx="9308333" cy="91910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92505D-2752-9942-9C8C-AF91027A0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262" y="12093677"/>
            <a:ext cx="4355498" cy="271270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454943-EE69-3D47-88D6-289CF9742D2E}"/>
              </a:ext>
            </a:extLst>
          </p:cNvPr>
          <p:cNvCxnSpPr>
            <a:cxnSpLocks/>
          </p:cNvCxnSpPr>
          <p:nvPr/>
        </p:nvCxnSpPr>
        <p:spPr>
          <a:xfrm>
            <a:off x="3258207" y="9525771"/>
            <a:ext cx="3222775" cy="3693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D50E55-1CB6-964E-9613-D787A607CE03}"/>
              </a:ext>
            </a:extLst>
          </p:cNvPr>
          <p:cNvCxnSpPr>
            <a:cxnSpLocks/>
          </p:cNvCxnSpPr>
          <p:nvPr/>
        </p:nvCxnSpPr>
        <p:spPr>
          <a:xfrm>
            <a:off x="3295859" y="10504967"/>
            <a:ext cx="3185123" cy="2845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161DB2-8CED-3042-BA02-3B5796434507}"/>
              </a:ext>
            </a:extLst>
          </p:cNvPr>
          <p:cNvCxnSpPr>
            <a:cxnSpLocks/>
          </p:cNvCxnSpPr>
          <p:nvPr/>
        </p:nvCxnSpPr>
        <p:spPr>
          <a:xfrm>
            <a:off x="3258207" y="11483163"/>
            <a:ext cx="3222775" cy="1987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74A101-C3E8-C847-BF60-EF0B981C6186}"/>
              </a:ext>
            </a:extLst>
          </p:cNvPr>
          <p:cNvCxnSpPr>
            <a:cxnSpLocks/>
          </p:cNvCxnSpPr>
          <p:nvPr/>
        </p:nvCxnSpPr>
        <p:spPr>
          <a:xfrm>
            <a:off x="3258207" y="12482623"/>
            <a:ext cx="3222775" cy="1124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8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Gardi</dc:creator>
  <cp:lastModifiedBy>Oliver Gardi</cp:lastModifiedBy>
  <cp:revision>2</cp:revision>
  <dcterms:created xsi:type="dcterms:W3CDTF">2020-02-24T12:18:11Z</dcterms:created>
  <dcterms:modified xsi:type="dcterms:W3CDTF">2020-02-24T12:33:20Z</dcterms:modified>
</cp:coreProperties>
</file>