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82" d="100"/>
          <a:sy n="82" d="100"/>
        </p:scale>
        <p:origin x="936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AA7B-62D1-4545-A3F2-424C380E1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4E04C-DC40-9D47-B1DF-61FE70A9D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68F7E-C0EC-084A-A266-E1A20D94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65591-AD61-8A4B-B057-BD7E8B7C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98A1F-A560-2A4E-88FF-55A23621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181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B6CB-3571-0E48-9F4E-2250F3E7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DD638-C4DC-304F-BE17-ED56ED3A6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965C2-ADA2-EF4E-B91A-EB38C0D1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70F3-A21C-374E-8142-2202B10A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10330-32EA-694F-812A-95C785D7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781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42348-B096-BF4F-B28F-551234122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ADF28-DC9F-E846-8F2C-37505BD1B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EA4D0-4DBB-BD4C-BB0E-74584B96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F17A-CB5E-6B4C-8B55-6794D52E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42B4-F9FF-0949-BF25-4458D201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214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28A3-329B-BE43-9276-24524DAA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8950-E029-0041-8B27-E2AD38AA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8A504-AAD1-2B4B-9655-AF2F999A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3C2F-6713-B943-A71E-904385CD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248EE-75CA-434D-AA50-18CFBC7C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069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DEA1-44DA-BC47-89EB-D130DDAD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79CA-3E05-D64A-BEF3-26EB109F1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50049-202F-B345-B2AB-03D0446B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E2B14-6964-FA4B-A4D7-ABB8981F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A2CA6-98BE-1743-B8E5-876B3ADE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562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A70C-5CE0-2644-B670-38EC313E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BA925-A67D-9E47-82E5-B0582AB77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33BE4-64A7-5940-8579-6E9F1A02C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A673B-D132-0742-8194-3615B920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1EF47-5534-FE4A-B2E6-07EAC288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0740E-03F9-4044-8D08-68243D99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33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3D5C-E0FC-B941-A4CF-79ADABA9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6E7CF-0218-554A-9B55-F5EC2F443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DD030-7D4E-0A43-86E9-32B2C4A6D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06094-2C97-6B4E-839B-BE3BDABF6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A56FB-2C0E-B641-BAFF-18D2AE38E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64D2D-2616-F24D-85E1-50DE6C42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382E0-F286-2D40-9C11-E4C2105A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1FAFE-A9E2-344C-A386-0FE396FE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828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625A-503D-1344-8DE2-FA422CD7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D488D-A7D1-8443-BA32-A25CB2CC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2613A-8C1E-C643-A8C5-6E29FF2C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D46AB-0B98-F346-ABC9-AD4DF995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947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69843-717E-F046-8D36-759B610A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7B40D-AB57-034F-9F20-C52BFCD8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B6AF-197B-D94B-9D97-BF50B631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792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11CE-8FCC-6740-BD0D-9C3A4C96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4A50-A2C2-BC4C-997C-930BBF8DD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1AEE1-3924-2842-A249-544657EFD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B033A-C741-7E46-8386-A7CD9070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D25C-CC09-1F4D-BD76-88AA9CAC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8E9ED-1E04-6447-8F84-4CAF2902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276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F84E-21D5-1E43-ACDE-DBF831DA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2F4FC-DF81-E049-B68F-6709B7479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4BC07-CFEC-A14C-AAA6-1415878B6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11829-957F-0549-911C-41E83747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6A5EE-FCF9-8545-84B4-F18C9FD6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2246-FF41-784D-AF06-F7E19413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61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E22E6-5B8A-024F-8994-B8E7CCFD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7C464-EFD2-C545-83AE-E97E6BAA4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108EC-4449-1345-9220-4CFA94CE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08B84-4BC5-6C4D-94A1-64D06C63D5E3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3CD9-8A11-A942-BBB1-B6DF1D40B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5A94C-1787-0A4F-8DA9-C9EABA79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108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2FB1CD-008F-5F49-8A0A-2EFCAE1C6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10854" cy="38225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08BA2B-2713-7A40-AF04-991121726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2" t="875" r="824" b="1670"/>
          <a:stretch/>
        </p:blipFill>
        <p:spPr>
          <a:xfrm>
            <a:off x="6757988" y="0"/>
            <a:ext cx="5434012" cy="38225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0DE18E-66D5-4042-9501-2E71FF97D1B6}"/>
              </a:ext>
            </a:extLst>
          </p:cNvPr>
          <p:cNvSpPr/>
          <p:nvPr/>
        </p:nvSpPr>
        <p:spPr>
          <a:xfrm>
            <a:off x="2198914" y="2722155"/>
            <a:ext cx="4390169" cy="6781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475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4E29507-7357-0344-8AA0-33A40D5A6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8140700" cy="55084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4C4306-D1D7-864B-A785-6D1747E525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556"/>
          <a:stretch/>
        </p:blipFill>
        <p:spPr>
          <a:xfrm>
            <a:off x="8267701" y="0"/>
            <a:ext cx="3924300" cy="55095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51E687-5BF4-B14F-A37A-B2622046925E}"/>
              </a:ext>
            </a:extLst>
          </p:cNvPr>
          <p:cNvSpPr/>
          <p:nvPr/>
        </p:nvSpPr>
        <p:spPr>
          <a:xfrm>
            <a:off x="5208815" y="779055"/>
            <a:ext cx="722086" cy="19884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E1949-9112-FF44-A419-EB6EAF8B1308}"/>
              </a:ext>
            </a:extLst>
          </p:cNvPr>
          <p:cNvSpPr/>
          <p:nvPr/>
        </p:nvSpPr>
        <p:spPr>
          <a:xfrm>
            <a:off x="4044950" y="1262840"/>
            <a:ext cx="2990850" cy="2484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FA9087-6690-8347-9CE1-D6B84CA4C97D}"/>
              </a:ext>
            </a:extLst>
          </p:cNvPr>
          <p:cNvSpPr/>
          <p:nvPr/>
        </p:nvSpPr>
        <p:spPr>
          <a:xfrm>
            <a:off x="8305800" y="952500"/>
            <a:ext cx="977899" cy="22424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879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9FCA1C7-75C9-2249-BDAD-E657F6836529}"/>
              </a:ext>
            </a:extLst>
          </p:cNvPr>
          <p:cNvGrpSpPr/>
          <p:nvPr/>
        </p:nvGrpSpPr>
        <p:grpSpPr>
          <a:xfrm>
            <a:off x="10011" y="0"/>
            <a:ext cx="4256815" cy="3705835"/>
            <a:chOff x="31805" y="39757"/>
            <a:chExt cx="4119207" cy="35860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170BBC-0EE7-224B-A1CB-1EC65FDAAA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8" t="1076" r="1099" b="1891"/>
            <a:stretch/>
          </p:blipFill>
          <p:spPr>
            <a:xfrm>
              <a:off x="31805" y="39757"/>
              <a:ext cx="4119207" cy="358603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823DAC-1764-6C43-94EE-14970B0F737C}"/>
                </a:ext>
              </a:extLst>
            </p:cNvPr>
            <p:cNvSpPr/>
            <p:nvPr/>
          </p:nvSpPr>
          <p:spPr>
            <a:xfrm>
              <a:off x="637519" y="248439"/>
              <a:ext cx="889129" cy="250367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63B2AB-1C5D-9144-B201-E098DAE6140F}"/>
                </a:ext>
              </a:extLst>
            </p:cNvPr>
            <p:cNvSpPr/>
            <p:nvPr/>
          </p:nvSpPr>
          <p:spPr>
            <a:xfrm>
              <a:off x="1528220" y="248439"/>
              <a:ext cx="421657" cy="250367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260968-6AB7-EB42-9A6F-41C94EE15918}"/>
                </a:ext>
              </a:extLst>
            </p:cNvPr>
            <p:cNvSpPr txBox="1"/>
            <p:nvPr/>
          </p:nvSpPr>
          <p:spPr>
            <a:xfrm>
              <a:off x="1882809" y="447185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1.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1E0F04-28EC-A545-B746-46C2D36C9DD8}"/>
                </a:ext>
              </a:extLst>
            </p:cNvPr>
            <p:cNvSpPr txBox="1"/>
            <p:nvPr/>
          </p:nvSpPr>
          <p:spPr>
            <a:xfrm>
              <a:off x="357285" y="438537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2.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390579-ED04-224D-A110-293534B3F135}"/>
              </a:ext>
            </a:extLst>
          </p:cNvPr>
          <p:cNvGrpSpPr/>
          <p:nvPr/>
        </p:nvGrpSpPr>
        <p:grpSpPr>
          <a:xfrm>
            <a:off x="4375762" y="0"/>
            <a:ext cx="7816238" cy="3705835"/>
            <a:chOff x="4452730" y="23853"/>
            <a:chExt cx="7680960" cy="36416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25F05A-F0D1-F04D-8FD9-EA90B72EE3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6" t="646" r="750" b="857"/>
            <a:stretch/>
          </p:blipFill>
          <p:spPr>
            <a:xfrm>
              <a:off x="4452730" y="23853"/>
              <a:ext cx="7680960" cy="364169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0E5032-BF00-FC46-A59C-4CDE5F82242E}"/>
                </a:ext>
              </a:extLst>
            </p:cNvPr>
            <p:cNvSpPr/>
            <p:nvPr/>
          </p:nvSpPr>
          <p:spPr>
            <a:xfrm>
              <a:off x="4476492" y="683884"/>
              <a:ext cx="3538423" cy="189234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2DDE03-0FE6-BE4F-B4BC-FF1B103D53A3}"/>
                </a:ext>
              </a:extLst>
            </p:cNvPr>
            <p:cNvSpPr/>
            <p:nvPr/>
          </p:nvSpPr>
          <p:spPr>
            <a:xfrm>
              <a:off x="8097010" y="534303"/>
              <a:ext cx="2161958" cy="44372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677F3-FB8D-9D4F-AD79-FE9DD19032AA}"/>
                </a:ext>
              </a:extLst>
            </p:cNvPr>
            <p:cNvSpPr/>
            <p:nvPr/>
          </p:nvSpPr>
          <p:spPr>
            <a:xfrm>
              <a:off x="11352052" y="2270263"/>
              <a:ext cx="747899" cy="28912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DEB30D-AEFE-8D45-8A27-1C393660F873}"/>
                </a:ext>
              </a:extLst>
            </p:cNvPr>
            <p:cNvSpPr/>
            <p:nvPr/>
          </p:nvSpPr>
          <p:spPr>
            <a:xfrm>
              <a:off x="10958806" y="223637"/>
              <a:ext cx="519813" cy="28912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623504-FF1A-434C-9C72-C32812754F3A}"/>
                </a:ext>
              </a:extLst>
            </p:cNvPr>
            <p:cNvSpPr/>
            <p:nvPr/>
          </p:nvSpPr>
          <p:spPr>
            <a:xfrm>
              <a:off x="11580138" y="223637"/>
              <a:ext cx="519813" cy="28912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5AEE85-B40A-1846-A5DA-FB4023F1CC48}"/>
                </a:ext>
              </a:extLst>
            </p:cNvPr>
            <p:cNvSpPr txBox="1"/>
            <p:nvPr/>
          </p:nvSpPr>
          <p:spPr>
            <a:xfrm>
              <a:off x="7540437" y="756163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3.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4F713A-2994-0C43-B8C3-EEA889BE37F0}"/>
                </a:ext>
              </a:extLst>
            </p:cNvPr>
            <p:cNvSpPr txBox="1"/>
            <p:nvPr/>
          </p:nvSpPr>
          <p:spPr>
            <a:xfrm>
              <a:off x="10481388" y="807869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4.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3EE4D4-2603-C249-AA72-25FBBCA83214}"/>
                </a:ext>
              </a:extLst>
            </p:cNvPr>
            <p:cNvSpPr txBox="1"/>
            <p:nvPr/>
          </p:nvSpPr>
          <p:spPr>
            <a:xfrm>
              <a:off x="11217538" y="1834976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5.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D98B19-1412-BF41-B476-A668BBE2DD9D}"/>
                </a:ext>
              </a:extLst>
            </p:cNvPr>
            <p:cNvSpPr txBox="1"/>
            <p:nvPr/>
          </p:nvSpPr>
          <p:spPr>
            <a:xfrm>
              <a:off x="10527557" y="219269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6.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ECD014-F61E-6544-82AB-6E22DE6C9622}"/>
                </a:ext>
              </a:extLst>
            </p:cNvPr>
            <p:cNvSpPr txBox="1"/>
            <p:nvPr/>
          </p:nvSpPr>
          <p:spPr>
            <a:xfrm>
              <a:off x="11744592" y="498806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7.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90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ontent Placeholder 1">
            <a:extLst>
              <a:ext uri="{FF2B5EF4-FFF2-40B4-BE49-F238E27FC236}">
                <a16:creationId xmlns:a16="http://schemas.microsoft.com/office/drawing/2014/main" id="{005D701A-F604-1741-97C1-7787BEC59804}"/>
              </a:ext>
            </a:extLst>
          </p:cNvPr>
          <p:cNvSpPr txBox="1">
            <a:spLocks/>
          </p:cNvSpPr>
          <p:nvPr/>
        </p:nvSpPr>
        <p:spPr>
          <a:xfrm>
            <a:off x="932948" y="773572"/>
            <a:ext cx="8374549" cy="365125"/>
          </a:xfrm>
          <a:prstGeom prst="rect">
            <a:avLst/>
          </a:prstGeom>
          <a:solidFill>
            <a:sysClr val="window" lastClr="FFFFFF"/>
          </a:solidFill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None/>
              <a:tabLst>
                <a:tab pos="8039100" algn="r"/>
              </a:tabLst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…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43993C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F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 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D920D9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x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 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43993C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F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 … —&gt;  …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43993C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F  F  F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…    |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…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E78E23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N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43993C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D920D9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x x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E78E23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N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 … —&gt;  …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E78E23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N N N N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…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None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914400" marR="0" lvl="2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None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271463" marR="0" lvl="0" indent="-27146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None/>
              <a:tabLst/>
              <a:defRPr/>
            </a:pPr>
            <a:endParaRPr kumimoji="0" lang="en-US" sz="900" b="1" i="0" u="sng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271463" marR="0" lvl="0" indent="-27146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098F7ACD-7078-004E-BDE3-0E18EAE85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32355"/>
              </p:ext>
            </p:extLst>
          </p:nvPr>
        </p:nvGraphicFramePr>
        <p:xfrm>
          <a:off x="1112689" y="1736883"/>
          <a:ext cx="7740520" cy="1107440"/>
        </p:xfrm>
        <a:graphic>
          <a:graphicData uri="http://schemas.openxmlformats.org/drawingml/2006/table">
            <a:tbl>
              <a:tblPr/>
              <a:tblGrid>
                <a:gridCol w="972000">
                  <a:extLst>
                    <a:ext uri="{9D8B030D-6E8A-4147-A177-3AD203B41FA5}">
                      <a16:colId xmlns:a16="http://schemas.microsoft.com/office/drawing/2014/main" val="2916572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00391651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8318056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24574916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4490449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2776979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9959620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23888205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01017071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7378427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0914331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7045259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8901038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55294099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51560373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142532222"/>
                    </a:ext>
                  </a:extLst>
                </a:gridCol>
                <a:gridCol w="252520">
                  <a:extLst>
                    <a:ext uri="{9D8B030D-6E8A-4147-A177-3AD203B41FA5}">
                      <a16:colId xmlns:a16="http://schemas.microsoft.com/office/drawing/2014/main" val="33960734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5011364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93583968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98445737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4029585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22213451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4322987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26172737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4330324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44796829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54616506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21488307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21055724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sz="1100" dirty="0"/>
                        <a:t>1er tour: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noFill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7225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sz="1100" dirty="0"/>
                        <a:t>2ème tour: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noFill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674519"/>
                  </a:ext>
                </a:extLst>
              </a:tr>
              <a:tr h="1710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3ème tour: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noFill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473698"/>
                  </a:ext>
                </a:extLst>
              </a:tr>
            </a:tbl>
          </a:graphicData>
        </a:graphic>
      </p:graphicFrame>
      <p:sp>
        <p:nvSpPr>
          <p:cNvPr id="81" name="Rectangle 80">
            <a:extLst>
              <a:ext uri="{FF2B5EF4-FFF2-40B4-BE49-F238E27FC236}">
                <a16:creationId xmlns:a16="http://schemas.microsoft.com/office/drawing/2014/main" id="{44375D9F-97D9-104D-B636-FA1D829A955A}"/>
              </a:ext>
            </a:extLst>
          </p:cNvPr>
          <p:cNvSpPr/>
          <p:nvPr/>
        </p:nvSpPr>
        <p:spPr>
          <a:xfrm>
            <a:off x="2303174" y="1787919"/>
            <a:ext cx="1288562" cy="25084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A4779E9-76F3-354E-BDAE-C41840C988F8}"/>
              </a:ext>
            </a:extLst>
          </p:cNvPr>
          <p:cNvSpPr txBox="1"/>
          <p:nvPr/>
        </p:nvSpPr>
        <p:spPr>
          <a:xfrm>
            <a:off x="2243051" y="1540730"/>
            <a:ext cx="716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prstClr val="black"/>
                </a:solidFill>
                <a:ea typeface="MS PGothic" pitchFamily="34" charset="-128"/>
              </a:rPr>
              <a:t>taille</a:t>
            </a: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 = 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F5DDB9F-14FA-4A43-976F-6EEB2CEDBC09}"/>
              </a:ext>
            </a:extLst>
          </p:cNvPr>
          <p:cNvSpPr txBox="1"/>
          <p:nvPr/>
        </p:nvSpPr>
        <p:spPr>
          <a:xfrm>
            <a:off x="4524146" y="1551240"/>
            <a:ext cx="716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prstClr val="black"/>
                </a:solidFill>
                <a:ea typeface="MS PGothic" pitchFamily="34" charset="-128"/>
              </a:rPr>
              <a:t>taille</a:t>
            </a: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 = 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ACC27B5-64DA-7E44-8121-9CD03421C47F}"/>
              </a:ext>
            </a:extLst>
          </p:cNvPr>
          <p:cNvSpPr txBox="1"/>
          <p:nvPr/>
        </p:nvSpPr>
        <p:spPr>
          <a:xfrm>
            <a:off x="2179991" y="21155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09D69C-7B0E-7140-AEB3-CE7BF751E6F9}"/>
              </a:ext>
            </a:extLst>
          </p:cNvPr>
          <p:cNvSpPr txBox="1"/>
          <p:nvPr/>
        </p:nvSpPr>
        <p:spPr>
          <a:xfrm>
            <a:off x="2171670" y="24838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69B8D6-D752-114C-AE0F-65FF5A1C72C6}"/>
              </a:ext>
            </a:extLst>
          </p:cNvPr>
          <p:cNvSpPr txBox="1"/>
          <p:nvPr/>
        </p:nvSpPr>
        <p:spPr>
          <a:xfrm>
            <a:off x="5679998" y="210695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*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AA91828-1961-3847-A60F-4C86041C1EBB}"/>
              </a:ext>
            </a:extLst>
          </p:cNvPr>
          <p:cNvSpPr txBox="1"/>
          <p:nvPr/>
        </p:nvSpPr>
        <p:spPr>
          <a:xfrm>
            <a:off x="8710468" y="210503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*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2EB576C-0289-8E49-B391-3AB54935DCE6}"/>
              </a:ext>
            </a:extLst>
          </p:cNvPr>
          <p:cNvSpPr/>
          <p:nvPr/>
        </p:nvSpPr>
        <p:spPr>
          <a:xfrm>
            <a:off x="2804951" y="2164895"/>
            <a:ext cx="285008" cy="250841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398E3F8-EC76-8044-8D7E-B99C3C37DF3E}"/>
              </a:ext>
            </a:extLst>
          </p:cNvPr>
          <p:cNvSpPr/>
          <p:nvPr/>
        </p:nvSpPr>
        <p:spPr>
          <a:xfrm>
            <a:off x="4596322" y="1787919"/>
            <a:ext cx="716607" cy="250841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2007C2-1B9A-284B-9B4C-EA4CF1B29196}"/>
              </a:ext>
            </a:extLst>
          </p:cNvPr>
          <p:cNvSpPr/>
          <p:nvPr/>
        </p:nvSpPr>
        <p:spPr>
          <a:xfrm>
            <a:off x="4840445" y="2164894"/>
            <a:ext cx="285008" cy="250841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8F87900-0EC5-9841-8359-7402975B4EAD}"/>
              </a:ext>
            </a:extLst>
          </p:cNvPr>
          <p:cNvSpPr/>
          <p:nvPr/>
        </p:nvSpPr>
        <p:spPr>
          <a:xfrm>
            <a:off x="2574843" y="2164893"/>
            <a:ext cx="1288562" cy="25084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78F9AE6-735B-CA45-B122-DB0470A3F31E}"/>
              </a:ext>
            </a:extLst>
          </p:cNvPr>
          <p:cNvSpPr/>
          <p:nvPr/>
        </p:nvSpPr>
        <p:spPr>
          <a:xfrm>
            <a:off x="3068671" y="2536098"/>
            <a:ext cx="285008" cy="250841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7849A68-9B5F-BF42-AFDD-D87EFB6F605E}"/>
              </a:ext>
            </a:extLst>
          </p:cNvPr>
          <p:cNvCxnSpPr/>
          <p:nvPr/>
        </p:nvCxnSpPr>
        <p:spPr>
          <a:xfrm>
            <a:off x="2941937" y="2034641"/>
            <a:ext cx="0" cy="13373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26C5B2B-067E-4047-A13D-CBEAC56AACF2}"/>
              </a:ext>
            </a:extLst>
          </p:cNvPr>
          <p:cNvCxnSpPr/>
          <p:nvPr/>
        </p:nvCxnSpPr>
        <p:spPr>
          <a:xfrm>
            <a:off x="3217907" y="2415858"/>
            <a:ext cx="0" cy="13373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DAFE312-81A9-4B43-8AC2-13769131ACA9}"/>
              </a:ext>
            </a:extLst>
          </p:cNvPr>
          <p:cNvCxnSpPr/>
          <p:nvPr/>
        </p:nvCxnSpPr>
        <p:spPr>
          <a:xfrm>
            <a:off x="4976231" y="2038786"/>
            <a:ext cx="0" cy="13373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3BD2F058-D6A4-1D43-BC36-09FDD0D6FA61}"/>
              </a:ext>
            </a:extLst>
          </p:cNvPr>
          <p:cNvSpPr/>
          <p:nvPr/>
        </p:nvSpPr>
        <p:spPr>
          <a:xfrm>
            <a:off x="6852642" y="1787919"/>
            <a:ext cx="1288562" cy="25084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0E989AD-D3B6-E041-AB6B-A1A2D073CE7D}"/>
              </a:ext>
            </a:extLst>
          </p:cNvPr>
          <p:cNvSpPr/>
          <p:nvPr/>
        </p:nvSpPr>
        <p:spPr>
          <a:xfrm>
            <a:off x="7336736" y="2172451"/>
            <a:ext cx="285008" cy="250841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F44B800-14E6-7B40-B0EC-FA1F3FBCD5FF}"/>
              </a:ext>
            </a:extLst>
          </p:cNvPr>
          <p:cNvCxnSpPr/>
          <p:nvPr/>
        </p:nvCxnSpPr>
        <p:spPr>
          <a:xfrm>
            <a:off x="7473722" y="2042197"/>
            <a:ext cx="0" cy="13373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B712C97-D51A-8A4B-9E18-D00BB8B5454F}"/>
              </a:ext>
            </a:extLst>
          </p:cNvPr>
          <p:cNvCxnSpPr/>
          <p:nvPr/>
        </p:nvCxnSpPr>
        <p:spPr>
          <a:xfrm>
            <a:off x="5461911" y="1725896"/>
            <a:ext cx="0" cy="116950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0628A26-8209-AD4B-85B5-8F4141B803D6}"/>
              </a:ext>
            </a:extLst>
          </p:cNvPr>
          <p:cNvSpPr txBox="1"/>
          <p:nvPr/>
        </p:nvSpPr>
        <p:spPr>
          <a:xfrm>
            <a:off x="5212219" y="211028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*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5D0383-23B8-994B-95F3-8A7F53E23E4C}"/>
              </a:ext>
            </a:extLst>
          </p:cNvPr>
          <p:cNvSpPr txBox="1"/>
          <p:nvPr/>
        </p:nvSpPr>
        <p:spPr>
          <a:xfrm>
            <a:off x="5203898" y="247858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*</a:t>
            </a:r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06E9CAB7-580D-674A-A9E1-02CDF45A6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799230"/>
              </p:ext>
            </p:extLst>
          </p:nvPr>
        </p:nvGraphicFramePr>
        <p:xfrm>
          <a:off x="1208897" y="4372778"/>
          <a:ext cx="7347104" cy="1483360"/>
        </p:xfrm>
        <a:graphic>
          <a:graphicData uri="http://schemas.openxmlformats.org/drawingml/2006/table">
            <a:tbl>
              <a:tblPr/>
              <a:tblGrid>
                <a:gridCol w="254680">
                  <a:extLst>
                    <a:ext uri="{9D8B030D-6E8A-4147-A177-3AD203B41FA5}">
                      <a16:colId xmlns:a16="http://schemas.microsoft.com/office/drawing/2014/main" val="4003916519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2083180562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245749166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644904491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277697949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799596207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2238882050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010170717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573784276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609143310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2870452599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989010389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552940997"/>
                    </a:ext>
                  </a:extLst>
                </a:gridCol>
                <a:gridCol w="725424">
                  <a:extLst>
                    <a:ext uri="{9D8B030D-6E8A-4147-A177-3AD203B41FA5}">
                      <a16:colId xmlns:a16="http://schemas.microsoft.com/office/drawing/2014/main" val="1515603730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39607343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2850113648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935839686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984457370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740295850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4222134511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2643229870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261727375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2643303243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447968292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546165069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214883074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421055724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CH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D920D9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D920D9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—&gt;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8679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D920D9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D920D9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—&gt;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6496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—&gt;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7225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—&gt;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674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51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210</Words>
  <Application>Microsoft Macintosh PowerPoint</Application>
  <PresentationFormat>Widescreen</PresentationFormat>
  <Paragraphs>178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Lucida Grande</vt:lpstr>
      <vt:lpstr>Lucida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Gardi Oliver</dc:creator>
  <cp:lastModifiedBy>Gardi Oliver</cp:lastModifiedBy>
  <cp:revision>6</cp:revision>
  <dcterms:created xsi:type="dcterms:W3CDTF">2020-05-17T21:04:58Z</dcterms:created>
  <dcterms:modified xsi:type="dcterms:W3CDTF">2020-05-18T05:57:34Z</dcterms:modified>
</cp:coreProperties>
</file>