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1E683C0-E522-48E3-9413-D6E799721F86}">
          <p14:sldIdLst>
            <p14:sldId id="256"/>
            <p14:sldId id="257"/>
            <p14:sldId id="258"/>
            <p14:sldId id="261"/>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288196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333253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281036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52335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350863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370488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154480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170487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230164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15104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832727A-C448-4921-A707-ECB5F695DA3C}" type="datetimeFigureOut">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263102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2727A-C448-4921-A707-ECB5F695DA3C}" type="datetimeFigureOut">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797B-A913-43C3-807B-0490F62F35C0}" type="slidenum">
              <a:rPr kumimoji="1" lang="ja-JP" altLang="en-US" smtClean="0"/>
              <a:t>‹#›</a:t>
            </a:fld>
            <a:endParaRPr kumimoji="1" lang="ja-JP" altLang="en-US"/>
          </a:p>
        </p:txBody>
      </p:sp>
    </p:spTree>
    <p:extLst>
      <p:ext uri="{BB962C8B-B14F-4D97-AF65-F5344CB8AC3E}">
        <p14:creationId xmlns:p14="http://schemas.microsoft.com/office/powerpoint/2010/main" val="3998698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虎の穴</a:t>
            </a:r>
            <a:r>
              <a:rPr kumimoji="1" lang="en-US" altLang="ja-JP" dirty="0" err="1" smtClean="0"/>
              <a:t>WebJava</a:t>
            </a:r>
            <a:r>
              <a:rPr kumimoji="1" lang="ja-JP" altLang="en-US" dirty="0" smtClean="0"/>
              <a:t>初級</a:t>
            </a:r>
            <a:r>
              <a:rPr kumimoji="1" lang="en-US" altLang="ja-JP" dirty="0" smtClean="0"/>
              <a:t/>
            </a:r>
            <a:br>
              <a:rPr kumimoji="1" lang="en-US" altLang="ja-JP" dirty="0" smtClean="0"/>
            </a:br>
            <a:r>
              <a:rPr lang="ja-JP" altLang="en-US" dirty="0" smtClean="0"/>
              <a:t>振り返り</a:t>
            </a:r>
            <a:r>
              <a:rPr lang="ja-JP" altLang="en-US" dirty="0"/>
              <a:t>資料</a:t>
            </a:r>
            <a:endParaRPr kumimoji="1" lang="ja-JP" altLang="en-US" dirty="0"/>
          </a:p>
        </p:txBody>
      </p:sp>
      <p:sp>
        <p:nvSpPr>
          <p:cNvPr id="3" name="サブタイトル 2"/>
          <p:cNvSpPr>
            <a:spLocks noGrp="1"/>
          </p:cNvSpPr>
          <p:nvPr>
            <p:ph type="subTitle" idx="1"/>
          </p:nvPr>
        </p:nvSpPr>
        <p:spPr>
          <a:xfrm>
            <a:off x="1524000" y="4774223"/>
            <a:ext cx="9144000" cy="483576"/>
          </a:xfrm>
        </p:spPr>
        <p:txBody>
          <a:bodyPr/>
          <a:lstStyle/>
          <a:p>
            <a:pPr algn="r"/>
            <a:r>
              <a:rPr kumimoji="1" lang="en-US" altLang="ja-JP" dirty="0" smtClean="0"/>
              <a:t>201131</a:t>
            </a:r>
            <a:r>
              <a:rPr lang="en-US" altLang="ja-JP" dirty="0"/>
              <a:t>‗</a:t>
            </a:r>
            <a:r>
              <a:rPr lang="ja-JP" altLang="en-US" dirty="0" smtClean="0"/>
              <a:t>小笠原彩</a:t>
            </a:r>
            <a:endParaRPr kumimoji="1" lang="en-US" altLang="ja-JP" dirty="0" smtClean="0"/>
          </a:p>
        </p:txBody>
      </p:sp>
    </p:spTree>
    <p:extLst>
      <p:ext uri="{BB962C8B-B14F-4D97-AF65-F5344CB8AC3E}">
        <p14:creationId xmlns:p14="http://schemas.microsoft.com/office/powerpoint/2010/main" val="12284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アプリ説明</a:t>
            </a:r>
            <a:endParaRPr lang="en-US" altLang="ja-JP" dirty="0" smtClean="0"/>
          </a:p>
          <a:p>
            <a:r>
              <a:rPr lang="ja-JP" altLang="en-US" dirty="0"/>
              <a:t>講習</a:t>
            </a:r>
            <a:r>
              <a:rPr lang="ja-JP" altLang="en-US" dirty="0" smtClean="0"/>
              <a:t>の成果</a:t>
            </a:r>
            <a:endParaRPr lang="en-US" altLang="ja-JP" dirty="0" smtClean="0"/>
          </a:p>
          <a:p>
            <a:r>
              <a:rPr kumimoji="1" lang="ja-JP" altLang="en-US" dirty="0" smtClean="0"/>
              <a:t>感想</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07299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アプリ説明</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アプリ名：ショッピングアプリ</a:t>
            </a:r>
            <a:endParaRPr lang="en-US" altLang="ja-JP" dirty="0" smtClean="0"/>
          </a:p>
          <a:p>
            <a:pPr marL="0" indent="0">
              <a:buNone/>
            </a:pPr>
            <a:endParaRPr lang="en-US" altLang="ja-JP" dirty="0" smtClean="0"/>
          </a:p>
          <a:p>
            <a:r>
              <a:rPr lang="ja-JP" altLang="en-US" dirty="0" smtClean="0"/>
              <a:t>アイテム一覧から数量を入力して「注文」ボタンを押すと、注文したアイテムと合計金額が表示される</a:t>
            </a:r>
            <a:endParaRPr lang="en-US" altLang="ja-JP" dirty="0" smtClean="0"/>
          </a:p>
          <a:p>
            <a:r>
              <a:rPr kumimoji="1" lang="ja-JP" altLang="en-US" dirty="0" smtClean="0"/>
              <a:t>アプリ一覧は</a:t>
            </a:r>
            <a:r>
              <a:rPr kumimoji="1" lang="en-US" altLang="ja-JP" dirty="0" smtClean="0"/>
              <a:t>DB</a:t>
            </a:r>
            <a:r>
              <a:rPr kumimoji="1" lang="ja-JP" altLang="en-US" dirty="0" smtClean="0"/>
              <a:t>から取得し、</a:t>
            </a:r>
            <a:r>
              <a:rPr kumimoji="1" lang="en-US" altLang="ja-JP" dirty="0" smtClean="0"/>
              <a:t>DB</a:t>
            </a:r>
            <a:r>
              <a:rPr kumimoji="1" lang="ja-JP" altLang="en-US" dirty="0" smtClean="0"/>
              <a:t>を編集するための導線を別途設ける</a:t>
            </a:r>
            <a:endParaRPr kumimoji="1" lang="ja-JP" altLang="en-US" dirty="0"/>
          </a:p>
        </p:txBody>
      </p:sp>
    </p:spTree>
    <p:extLst>
      <p:ext uri="{BB962C8B-B14F-4D97-AF65-F5344CB8AC3E}">
        <p14:creationId xmlns:p14="http://schemas.microsoft.com/office/powerpoint/2010/main" val="222900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アプリ説明（続き）</a:t>
            </a:r>
            <a:endParaRPr kumimoji="1" lang="ja-JP" altLang="en-US" dirty="0"/>
          </a:p>
        </p:txBody>
      </p:sp>
      <p:grpSp>
        <p:nvGrpSpPr>
          <p:cNvPr id="18" name="グループ化 17"/>
          <p:cNvGrpSpPr/>
          <p:nvPr/>
        </p:nvGrpSpPr>
        <p:grpSpPr>
          <a:xfrm>
            <a:off x="1375998" y="2715022"/>
            <a:ext cx="2083776" cy="2572544"/>
            <a:chOff x="1375998" y="2715022"/>
            <a:chExt cx="2083776" cy="2572544"/>
          </a:xfrm>
        </p:grpSpPr>
        <p:sp>
          <p:nvSpPr>
            <p:cNvPr id="4" name="正方形/長方形 3"/>
            <p:cNvSpPr/>
            <p:nvPr/>
          </p:nvSpPr>
          <p:spPr>
            <a:xfrm>
              <a:off x="1375998" y="2715022"/>
              <a:ext cx="2083776" cy="25725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611191" y="3680374"/>
              <a:ext cx="1624378" cy="646331"/>
            </a:xfrm>
            <a:prstGeom prst="rect">
              <a:avLst/>
            </a:prstGeom>
            <a:noFill/>
          </p:spPr>
          <p:txBody>
            <a:bodyPr wrap="square" rtlCol="0">
              <a:spAutoFit/>
            </a:bodyPr>
            <a:lstStyle/>
            <a:p>
              <a:r>
                <a:rPr kumimoji="1" lang="ja-JP" altLang="en-US" dirty="0" smtClean="0"/>
                <a:t>商品一覧表示</a:t>
              </a:r>
              <a:endParaRPr kumimoji="1" lang="en-US" altLang="ja-JP" dirty="0" smtClean="0"/>
            </a:p>
            <a:p>
              <a:r>
                <a:rPr lang="ja-JP" altLang="en-US" dirty="0"/>
                <a:t>商品</a:t>
              </a:r>
              <a:r>
                <a:rPr kumimoji="1" lang="ja-JP" altLang="en-US" dirty="0" smtClean="0"/>
                <a:t>注文画面</a:t>
              </a:r>
              <a:endParaRPr kumimoji="1" lang="ja-JP" altLang="en-US" dirty="0"/>
            </a:p>
          </p:txBody>
        </p:sp>
      </p:grpSp>
      <p:cxnSp>
        <p:nvCxnSpPr>
          <p:cNvPr id="9" name="カギ線コネクタ 8"/>
          <p:cNvCxnSpPr/>
          <p:nvPr/>
        </p:nvCxnSpPr>
        <p:spPr>
          <a:xfrm flipV="1">
            <a:off x="3970116" y="2882096"/>
            <a:ext cx="1238492" cy="682907"/>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0" name="カギ線コネクタ 9"/>
          <p:cNvCxnSpPr/>
          <p:nvPr/>
        </p:nvCxnSpPr>
        <p:spPr>
          <a:xfrm>
            <a:off x="4006770" y="4215411"/>
            <a:ext cx="1201838" cy="812125"/>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grpSp>
        <p:nvGrpSpPr>
          <p:cNvPr id="14" name="グループ化 13"/>
          <p:cNvGrpSpPr/>
          <p:nvPr/>
        </p:nvGrpSpPr>
        <p:grpSpPr>
          <a:xfrm>
            <a:off x="4006770" y="2268638"/>
            <a:ext cx="1005068" cy="446384"/>
            <a:chOff x="4006770" y="2268638"/>
            <a:chExt cx="1005068" cy="446384"/>
          </a:xfrm>
        </p:grpSpPr>
        <p:sp>
          <p:nvSpPr>
            <p:cNvPr id="12" name="角丸四角形 11"/>
            <p:cNvSpPr/>
            <p:nvPr/>
          </p:nvSpPr>
          <p:spPr>
            <a:xfrm>
              <a:off x="4006770" y="2268638"/>
              <a:ext cx="1005068" cy="4463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207397" y="2307164"/>
              <a:ext cx="763929" cy="369332"/>
            </a:xfrm>
            <a:prstGeom prst="rect">
              <a:avLst/>
            </a:prstGeom>
            <a:noFill/>
          </p:spPr>
          <p:txBody>
            <a:bodyPr wrap="square" rtlCol="0">
              <a:spAutoFit/>
            </a:bodyPr>
            <a:lstStyle/>
            <a:p>
              <a:r>
                <a:rPr kumimoji="1" lang="ja-JP" altLang="en-US" b="1" dirty="0" smtClean="0"/>
                <a:t>注文</a:t>
              </a:r>
              <a:endParaRPr kumimoji="1" lang="ja-JP" altLang="en-US" b="1" dirty="0"/>
            </a:p>
          </p:txBody>
        </p:sp>
      </p:grpSp>
      <p:grpSp>
        <p:nvGrpSpPr>
          <p:cNvPr id="15" name="グループ化 14"/>
          <p:cNvGrpSpPr/>
          <p:nvPr/>
        </p:nvGrpSpPr>
        <p:grpSpPr>
          <a:xfrm>
            <a:off x="3966258" y="5274776"/>
            <a:ext cx="1005068" cy="446384"/>
            <a:chOff x="4006770" y="2268638"/>
            <a:chExt cx="1005068" cy="446384"/>
          </a:xfrm>
        </p:grpSpPr>
        <p:sp>
          <p:nvSpPr>
            <p:cNvPr id="16" name="角丸四角形 15"/>
            <p:cNvSpPr/>
            <p:nvPr/>
          </p:nvSpPr>
          <p:spPr>
            <a:xfrm>
              <a:off x="4006770" y="2268638"/>
              <a:ext cx="1005068" cy="4463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167851" y="2307164"/>
              <a:ext cx="763929" cy="369332"/>
            </a:xfrm>
            <a:prstGeom prst="rect">
              <a:avLst/>
            </a:prstGeom>
            <a:noFill/>
          </p:spPr>
          <p:txBody>
            <a:bodyPr wrap="square" rtlCol="0">
              <a:spAutoFit/>
            </a:bodyPr>
            <a:lstStyle/>
            <a:p>
              <a:r>
                <a:rPr lang="en-US" altLang="ja-JP" b="1" dirty="0" smtClean="0"/>
                <a:t>D</a:t>
              </a:r>
              <a:r>
                <a:rPr lang="en-US" altLang="ja-JP" b="1" dirty="0"/>
                <a:t>B</a:t>
              </a:r>
              <a:endParaRPr kumimoji="1" lang="ja-JP" altLang="en-US" b="1" dirty="0"/>
            </a:p>
          </p:txBody>
        </p:sp>
      </p:grpSp>
      <p:grpSp>
        <p:nvGrpSpPr>
          <p:cNvPr id="19" name="グループ化 18"/>
          <p:cNvGrpSpPr/>
          <p:nvPr/>
        </p:nvGrpSpPr>
        <p:grpSpPr>
          <a:xfrm>
            <a:off x="5753514" y="1848694"/>
            <a:ext cx="2823683" cy="1286272"/>
            <a:chOff x="1375998" y="2715022"/>
            <a:chExt cx="2083776" cy="2572544"/>
          </a:xfrm>
        </p:grpSpPr>
        <p:sp>
          <p:nvSpPr>
            <p:cNvPr id="20" name="正方形/長方形 19"/>
            <p:cNvSpPr/>
            <p:nvPr/>
          </p:nvSpPr>
          <p:spPr>
            <a:xfrm>
              <a:off x="1375998" y="2715022"/>
              <a:ext cx="2083776" cy="25725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71910" y="3631962"/>
              <a:ext cx="1624378" cy="738664"/>
            </a:xfrm>
            <a:prstGeom prst="rect">
              <a:avLst/>
            </a:prstGeom>
            <a:noFill/>
          </p:spPr>
          <p:txBody>
            <a:bodyPr wrap="square" rtlCol="0">
              <a:spAutoFit/>
            </a:bodyPr>
            <a:lstStyle/>
            <a:p>
              <a:r>
                <a:rPr kumimoji="1" lang="ja-JP" altLang="en-US" dirty="0" smtClean="0"/>
                <a:t>注文結果表示画面</a:t>
              </a:r>
              <a:endParaRPr kumimoji="1" lang="ja-JP" altLang="en-US" dirty="0"/>
            </a:p>
          </p:txBody>
        </p:sp>
      </p:grpSp>
      <p:grpSp>
        <p:nvGrpSpPr>
          <p:cNvPr id="25" name="グループ化 24"/>
          <p:cNvGrpSpPr/>
          <p:nvPr/>
        </p:nvGrpSpPr>
        <p:grpSpPr>
          <a:xfrm>
            <a:off x="5753514" y="4770716"/>
            <a:ext cx="2823683" cy="1286272"/>
            <a:chOff x="1375998" y="2715022"/>
            <a:chExt cx="2083776" cy="2572544"/>
          </a:xfrm>
        </p:grpSpPr>
        <p:sp>
          <p:nvSpPr>
            <p:cNvPr id="26" name="正方形/長方形 25"/>
            <p:cNvSpPr/>
            <p:nvPr/>
          </p:nvSpPr>
          <p:spPr>
            <a:xfrm>
              <a:off x="1375998" y="2715022"/>
              <a:ext cx="2083776" cy="25725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857211" y="3631962"/>
              <a:ext cx="1121349" cy="738664"/>
            </a:xfrm>
            <a:prstGeom prst="rect">
              <a:avLst/>
            </a:prstGeom>
            <a:noFill/>
          </p:spPr>
          <p:txBody>
            <a:bodyPr wrap="square" rtlCol="0">
              <a:spAutoFit/>
            </a:bodyPr>
            <a:lstStyle/>
            <a:p>
              <a:r>
                <a:rPr lang="en-US" altLang="ja-JP" dirty="0" smtClean="0"/>
                <a:t>DB</a:t>
              </a:r>
              <a:r>
                <a:rPr lang="ja-JP" altLang="en-US" dirty="0" smtClean="0"/>
                <a:t>編集</a:t>
              </a:r>
              <a:r>
                <a:rPr kumimoji="1" lang="ja-JP" altLang="en-US" dirty="0" smtClean="0"/>
                <a:t>画面</a:t>
              </a:r>
              <a:endParaRPr kumimoji="1" lang="ja-JP" altLang="en-US" dirty="0"/>
            </a:p>
          </p:txBody>
        </p:sp>
      </p:grpSp>
      <p:sp>
        <p:nvSpPr>
          <p:cNvPr id="30" name="テキスト ボックス 29"/>
          <p:cNvSpPr txBox="1"/>
          <p:nvPr/>
        </p:nvSpPr>
        <p:spPr>
          <a:xfrm>
            <a:off x="8606332" y="5668488"/>
            <a:ext cx="1524569" cy="369332"/>
          </a:xfrm>
          <a:prstGeom prst="rect">
            <a:avLst/>
          </a:prstGeom>
          <a:noFill/>
        </p:spPr>
        <p:txBody>
          <a:bodyPr wrap="square" rtlCol="0">
            <a:spAutoFit/>
          </a:bodyPr>
          <a:lstStyle/>
          <a:p>
            <a:r>
              <a:rPr kumimoji="1" lang="en-US" altLang="ja-JP" dirty="0" smtClean="0"/>
              <a:t>※</a:t>
            </a:r>
            <a:r>
              <a:rPr kumimoji="1" lang="ja-JP" altLang="en-US" dirty="0" smtClean="0"/>
              <a:t>未着手</a:t>
            </a:r>
            <a:endParaRPr kumimoji="1" lang="ja-JP" altLang="en-US" dirty="0"/>
          </a:p>
        </p:txBody>
      </p:sp>
    </p:spTree>
    <p:extLst>
      <p:ext uri="{BB962C8B-B14F-4D97-AF65-F5344CB8AC3E}">
        <p14:creationId xmlns:p14="http://schemas.microsoft.com/office/powerpoint/2010/main" val="40991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講習の成果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課題は完成できなかったものの、</a:t>
            </a:r>
            <a:r>
              <a:rPr kumimoji="1" lang="en-US" altLang="ja-JP" dirty="0" smtClean="0"/>
              <a:t>Web</a:t>
            </a:r>
            <a:r>
              <a:rPr kumimoji="1" lang="ja-JP" altLang="en-US" dirty="0" smtClean="0"/>
              <a:t>サイトの構成や</a:t>
            </a:r>
            <a:r>
              <a:rPr kumimoji="1" lang="en-US" altLang="ja-JP" dirty="0" err="1" smtClean="0"/>
              <a:t>Eclips</a:t>
            </a:r>
            <a:r>
              <a:rPr kumimoji="1" lang="ja-JP" altLang="en-US" dirty="0" smtClean="0"/>
              <a:t>の使い方を学ぶことができた。</a:t>
            </a:r>
            <a:endParaRPr kumimoji="1" lang="en-US" altLang="ja-JP" dirty="0" smtClean="0"/>
          </a:p>
          <a:p>
            <a:r>
              <a:rPr lang="ja-JP" altLang="en-US" dirty="0"/>
              <a:t>始</a:t>
            </a:r>
            <a:r>
              <a:rPr lang="ja-JP" altLang="en-US" dirty="0" smtClean="0"/>
              <a:t>めのうちは「どこがわからないのかがわからない」状態</a:t>
            </a:r>
            <a:r>
              <a:rPr lang="ja-JP" altLang="en-US" dirty="0"/>
              <a:t>だ</a:t>
            </a:r>
            <a:r>
              <a:rPr lang="ja-JP" altLang="en-US" dirty="0" smtClean="0"/>
              <a:t>ったが、終盤はどこがわからないのかを伝えたうえで質問ができるようになった</a:t>
            </a:r>
            <a:endParaRPr lang="en-US" altLang="ja-JP" dirty="0" smtClean="0"/>
          </a:p>
          <a:p>
            <a:r>
              <a:rPr lang="en-US" altLang="ja-JP" dirty="0" smtClean="0"/>
              <a:t>Java</a:t>
            </a:r>
            <a:r>
              <a:rPr lang="ja-JP" altLang="en-US" dirty="0" smtClean="0"/>
              <a:t>の知識がほぼ</a:t>
            </a:r>
            <a:r>
              <a:rPr lang="en-US" altLang="ja-JP" dirty="0" smtClean="0"/>
              <a:t>0</a:t>
            </a:r>
            <a:r>
              <a:rPr lang="ja-JP" altLang="en-US" dirty="0" smtClean="0"/>
              <a:t>からのスタートだったため、ソースコードの書き方で躓くことが非常に多かった</a:t>
            </a:r>
            <a:endParaRPr lang="en-US" altLang="ja-JP" dirty="0" smtClean="0"/>
          </a:p>
          <a:p>
            <a:pPr marL="0" indent="0">
              <a:buNone/>
            </a:pPr>
            <a:r>
              <a:rPr kumimoji="1" lang="ja-JP" altLang="en-US" dirty="0" smtClean="0"/>
              <a:t>　（</a:t>
            </a:r>
            <a:r>
              <a:rPr kumimoji="1" lang="en-US" altLang="ja-JP" dirty="0" smtClean="0"/>
              <a:t>9</a:t>
            </a:r>
            <a:r>
              <a:rPr lang="ja-JP" altLang="en-US" dirty="0" smtClean="0"/>
              <a:t>月に窪課長から来ていたメールの</a:t>
            </a:r>
            <a:r>
              <a:rPr lang="en-US" altLang="ja-JP" dirty="0" smtClean="0"/>
              <a:t>Java</a:t>
            </a:r>
            <a:r>
              <a:rPr lang="ja-JP" altLang="en-US" dirty="0" smtClean="0"/>
              <a:t>課題が半分以上わかっていない状態</a:t>
            </a:r>
            <a:r>
              <a:rPr kumimoji="1" lang="ja-JP" altLang="en-US" dirty="0" smtClean="0"/>
              <a:t>）</a:t>
            </a:r>
            <a:endParaRPr kumimoji="1" lang="ja-JP" altLang="en-US" dirty="0"/>
          </a:p>
        </p:txBody>
      </p:sp>
    </p:spTree>
    <p:extLst>
      <p:ext uri="{BB962C8B-B14F-4D97-AF65-F5344CB8AC3E}">
        <p14:creationId xmlns:p14="http://schemas.microsoft.com/office/powerpoint/2010/main" val="378728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窪課長からのメールにあった通り、</a:t>
            </a:r>
            <a:r>
              <a:rPr lang="en-US" altLang="ja-JP" dirty="0" smtClean="0"/>
              <a:t>Java</a:t>
            </a:r>
            <a:r>
              <a:rPr lang="ja-JP" altLang="en-US" dirty="0" smtClean="0"/>
              <a:t>を全く知らない状態での受講はかなり敷居が高く、参加を決めた時に想像していた内容とはかなり違っていました。</a:t>
            </a:r>
            <a:endParaRPr lang="en-US" altLang="ja-JP" dirty="0"/>
          </a:p>
          <a:p>
            <a:pPr marL="0" indent="0">
              <a:buNone/>
            </a:pPr>
            <a:r>
              <a:rPr lang="ja-JP" altLang="en-US" dirty="0"/>
              <a:t>課題が完成できず悔しい思いもありますが、現時点での自分の実力を知ることができたので、参加してよかったと感じています。</a:t>
            </a:r>
            <a:endParaRPr lang="en-US" altLang="ja-JP" dirty="0"/>
          </a:p>
          <a:p>
            <a:pPr marL="0" indent="0">
              <a:buNone/>
            </a:pPr>
            <a:endParaRPr lang="en-US" altLang="ja-JP" dirty="0" smtClean="0"/>
          </a:p>
          <a:p>
            <a:pPr marL="0" indent="0">
              <a:buNone/>
            </a:pPr>
            <a:r>
              <a:rPr lang="ja-JP" altLang="en-US" dirty="0" smtClean="0"/>
              <a:t>講師の皆様、初歩的な質問にも辛抱強く答えてくださりありがとうございました。</a:t>
            </a:r>
            <a:endParaRPr lang="en-US" altLang="ja-JP" dirty="0"/>
          </a:p>
        </p:txBody>
      </p:sp>
    </p:spTree>
    <p:extLst>
      <p:ext uri="{BB962C8B-B14F-4D97-AF65-F5344CB8AC3E}">
        <p14:creationId xmlns:p14="http://schemas.microsoft.com/office/powerpoint/2010/main" val="22876552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248</Words>
  <Application>Microsoft Office PowerPoint</Application>
  <PresentationFormat>ワイド画面</PresentationFormat>
  <Paragraphs>29</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虎の穴WebJava初級 振り返り資料</vt:lpstr>
      <vt:lpstr>目次</vt:lpstr>
      <vt:lpstr>アプリ説明</vt:lpstr>
      <vt:lpstr>アプリ説明（続き）</vt:lpstr>
      <vt:lpstr>講習の成果</vt:lpstr>
      <vt:lpstr>感想</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虎の穴WebJava初級 振り返り資料</dc:title>
  <dc:creator>systena</dc:creator>
  <cp:lastModifiedBy>systena</cp:lastModifiedBy>
  <cp:revision>6</cp:revision>
  <dcterms:created xsi:type="dcterms:W3CDTF">2019-09-25T11:58:09Z</dcterms:created>
  <dcterms:modified xsi:type="dcterms:W3CDTF">2019-10-01T21:23:47Z</dcterms:modified>
</cp:coreProperties>
</file>