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87" r:id="rId3"/>
    <p:sldId id="259" r:id="rId4"/>
    <p:sldId id="281" r:id="rId5"/>
    <p:sldId id="282" r:id="rId6"/>
    <p:sldId id="283" r:id="rId7"/>
    <p:sldId id="284" r:id="rId8"/>
    <p:sldId id="285" r:id="rId9"/>
    <p:sldId id="288" r:id="rId10"/>
    <p:sldId id="290" r:id="rId11"/>
    <p:sldId id="286" r:id="rId12"/>
    <p:sldId id="261" r:id="rId13"/>
    <p:sldId id="291" r:id="rId14"/>
    <p:sldId id="292" r:id="rId15"/>
    <p:sldId id="293" r:id="rId16"/>
    <p:sldId id="294" r:id="rId17"/>
    <p:sldId id="262" r:id="rId18"/>
    <p:sldId id="299" r:id="rId19"/>
    <p:sldId id="271" r:id="rId20"/>
    <p:sldId id="295" r:id="rId21"/>
    <p:sldId id="296" r:id="rId22"/>
    <p:sldId id="278" r:id="rId23"/>
    <p:sldId id="298" r:id="rId24"/>
    <p:sldId id="279" r:id="rId25"/>
    <p:sldId id="276" r:id="rId2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8" d="100"/>
          <a:sy n="58" d="100"/>
        </p:scale>
        <p:origin x="96" y="4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B60087-0F57-444D-929A-D5ACBD689AD0}" type="datetimeFigureOut">
              <a:rPr kumimoji="1" lang="ja-JP" altLang="en-US" smtClean="0"/>
              <a:t>2025/1/15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793057-055F-41F1-BD6E-B2C09F60A6EA}" type="slidenum">
              <a:rPr kumimoji="1" lang="ja-JP" altLang="en-US" smtClean="0"/>
              <a:t>‹#›</a:t>
            </a:fld>
            <a:endParaRPr kumimoji="1" lang="ja-JP" altLang="en-US"/>
          </a:p>
        </p:txBody>
      </p:sp>
    </p:spTree>
    <p:extLst>
      <p:ext uri="{BB962C8B-B14F-4D97-AF65-F5344CB8AC3E}">
        <p14:creationId xmlns:p14="http://schemas.microsoft.com/office/powerpoint/2010/main" val="189691369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2475F6-AAE2-45A0-A609-7D449A060C2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966AAF9-0FCF-45E9-9FA0-0B40098BBF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6DCE258-A071-4D10-ACB3-4B4F3A72E1DE}"/>
              </a:ext>
            </a:extLst>
          </p:cNvPr>
          <p:cNvSpPr>
            <a:spLocks noGrp="1"/>
          </p:cNvSpPr>
          <p:nvPr>
            <p:ph type="dt" sz="half" idx="10"/>
          </p:nvPr>
        </p:nvSpPr>
        <p:spPr/>
        <p:txBody>
          <a:bodyPr/>
          <a:lstStyle/>
          <a:p>
            <a:fld id="{788A20FB-D9B3-40C9-9B16-A4344757B33F}" type="datetime1">
              <a:rPr kumimoji="1" lang="ja-JP" altLang="en-US" smtClean="0"/>
              <a:t>2025/1/15</a:t>
            </a:fld>
            <a:endParaRPr kumimoji="1" lang="ja-JP" altLang="en-US"/>
          </a:p>
        </p:txBody>
      </p:sp>
      <p:sp>
        <p:nvSpPr>
          <p:cNvPr id="5" name="フッター プレースホルダー 4">
            <a:extLst>
              <a:ext uri="{FF2B5EF4-FFF2-40B4-BE49-F238E27FC236}">
                <a16:creationId xmlns:a16="http://schemas.microsoft.com/office/drawing/2014/main" id="{F0731BCF-D5DD-465A-BEF9-E11005038BA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790B725-D11C-4E40-AC3D-7BA1AE1D19FD}"/>
              </a:ext>
            </a:extLst>
          </p:cNvPr>
          <p:cNvSpPr>
            <a:spLocks noGrp="1"/>
          </p:cNvSpPr>
          <p:nvPr>
            <p:ph type="sldNum" sz="quarter" idx="12"/>
          </p:nvPr>
        </p:nvSpPr>
        <p:spPr/>
        <p:txBody>
          <a:bodyPr/>
          <a:lstStyle/>
          <a:p>
            <a:fld id="{91F53415-5CFC-4B36-B902-1D0CCCCD1D51}" type="slidenum">
              <a:rPr kumimoji="1" lang="ja-JP" altLang="en-US" smtClean="0"/>
              <a:t>‹#›</a:t>
            </a:fld>
            <a:endParaRPr kumimoji="1" lang="ja-JP" altLang="en-US"/>
          </a:p>
        </p:txBody>
      </p:sp>
    </p:spTree>
    <p:extLst>
      <p:ext uri="{BB962C8B-B14F-4D97-AF65-F5344CB8AC3E}">
        <p14:creationId xmlns:p14="http://schemas.microsoft.com/office/powerpoint/2010/main" val="3284059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34AE41-602C-4DEA-9ACF-8BFC52157FC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8A5FC72-17B5-4DDA-9791-559140577DF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D2EF3C0-3E45-4119-B1CC-1D5C59DD2952}"/>
              </a:ext>
            </a:extLst>
          </p:cNvPr>
          <p:cNvSpPr>
            <a:spLocks noGrp="1"/>
          </p:cNvSpPr>
          <p:nvPr>
            <p:ph type="dt" sz="half" idx="10"/>
          </p:nvPr>
        </p:nvSpPr>
        <p:spPr/>
        <p:txBody>
          <a:bodyPr/>
          <a:lstStyle/>
          <a:p>
            <a:fld id="{58AB930F-0A3B-4327-B0EA-64155B808691}" type="datetime1">
              <a:rPr kumimoji="1" lang="ja-JP" altLang="en-US" smtClean="0"/>
              <a:t>2025/1/15</a:t>
            </a:fld>
            <a:endParaRPr kumimoji="1" lang="ja-JP" altLang="en-US"/>
          </a:p>
        </p:txBody>
      </p:sp>
      <p:sp>
        <p:nvSpPr>
          <p:cNvPr id="5" name="フッター プレースホルダー 4">
            <a:extLst>
              <a:ext uri="{FF2B5EF4-FFF2-40B4-BE49-F238E27FC236}">
                <a16:creationId xmlns:a16="http://schemas.microsoft.com/office/drawing/2014/main" id="{7BBBF662-E44E-49F6-95B2-7862D7C528E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C46F4F6-21EA-4B6C-9705-9605BE8EFD17}"/>
              </a:ext>
            </a:extLst>
          </p:cNvPr>
          <p:cNvSpPr>
            <a:spLocks noGrp="1"/>
          </p:cNvSpPr>
          <p:nvPr>
            <p:ph type="sldNum" sz="quarter" idx="12"/>
          </p:nvPr>
        </p:nvSpPr>
        <p:spPr/>
        <p:txBody>
          <a:bodyPr/>
          <a:lstStyle/>
          <a:p>
            <a:fld id="{91F53415-5CFC-4B36-B902-1D0CCCCD1D51}" type="slidenum">
              <a:rPr kumimoji="1" lang="ja-JP" altLang="en-US" smtClean="0"/>
              <a:t>‹#›</a:t>
            </a:fld>
            <a:endParaRPr kumimoji="1" lang="ja-JP" altLang="en-US"/>
          </a:p>
        </p:txBody>
      </p:sp>
    </p:spTree>
    <p:extLst>
      <p:ext uri="{BB962C8B-B14F-4D97-AF65-F5344CB8AC3E}">
        <p14:creationId xmlns:p14="http://schemas.microsoft.com/office/powerpoint/2010/main" val="2358553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099119B-4F0A-4052-90F9-B761301A2DE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C41205A-9EBC-4C90-A442-0E6201CD684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961FB8D-E6C6-4E64-86FF-3445DE62263F}"/>
              </a:ext>
            </a:extLst>
          </p:cNvPr>
          <p:cNvSpPr>
            <a:spLocks noGrp="1"/>
          </p:cNvSpPr>
          <p:nvPr>
            <p:ph type="dt" sz="half" idx="10"/>
          </p:nvPr>
        </p:nvSpPr>
        <p:spPr/>
        <p:txBody>
          <a:bodyPr/>
          <a:lstStyle/>
          <a:p>
            <a:fld id="{5EC175E0-D9DF-4430-A489-D6BFAC5BC281}" type="datetime1">
              <a:rPr kumimoji="1" lang="ja-JP" altLang="en-US" smtClean="0"/>
              <a:t>2025/1/15</a:t>
            </a:fld>
            <a:endParaRPr kumimoji="1" lang="ja-JP" altLang="en-US"/>
          </a:p>
        </p:txBody>
      </p:sp>
      <p:sp>
        <p:nvSpPr>
          <p:cNvPr id="5" name="フッター プレースホルダー 4">
            <a:extLst>
              <a:ext uri="{FF2B5EF4-FFF2-40B4-BE49-F238E27FC236}">
                <a16:creationId xmlns:a16="http://schemas.microsoft.com/office/drawing/2014/main" id="{56135B14-35F4-4137-A8FA-2C8B68B8010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7A388FE-8B01-4578-8872-154FE36418DC}"/>
              </a:ext>
            </a:extLst>
          </p:cNvPr>
          <p:cNvSpPr>
            <a:spLocks noGrp="1"/>
          </p:cNvSpPr>
          <p:nvPr>
            <p:ph type="sldNum" sz="quarter" idx="12"/>
          </p:nvPr>
        </p:nvSpPr>
        <p:spPr/>
        <p:txBody>
          <a:bodyPr/>
          <a:lstStyle/>
          <a:p>
            <a:fld id="{91F53415-5CFC-4B36-B902-1D0CCCCD1D51}" type="slidenum">
              <a:rPr kumimoji="1" lang="ja-JP" altLang="en-US" smtClean="0"/>
              <a:t>‹#›</a:t>
            </a:fld>
            <a:endParaRPr kumimoji="1" lang="ja-JP" altLang="en-US"/>
          </a:p>
        </p:txBody>
      </p:sp>
    </p:spTree>
    <p:extLst>
      <p:ext uri="{BB962C8B-B14F-4D97-AF65-F5344CB8AC3E}">
        <p14:creationId xmlns:p14="http://schemas.microsoft.com/office/powerpoint/2010/main" val="3734121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91EA04-335E-4612-AEE0-CF3D316FADB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5BCE3F4-A887-4F9A-8C77-ED15AAD53CE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C8AF7C6-069C-4FC6-B204-E84A9E90533F}"/>
              </a:ext>
            </a:extLst>
          </p:cNvPr>
          <p:cNvSpPr>
            <a:spLocks noGrp="1"/>
          </p:cNvSpPr>
          <p:nvPr>
            <p:ph type="dt" sz="half" idx="10"/>
          </p:nvPr>
        </p:nvSpPr>
        <p:spPr/>
        <p:txBody>
          <a:bodyPr/>
          <a:lstStyle/>
          <a:p>
            <a:fld id="{7BCCA3FB-3F55-4E83-B0E1-EDF88B50CA06}" type="datetime1">
              <a:rPr kumimoji="1" lang="ja-JP" altLang="en-US" smtClean="0"/>
              <a:t>2025/1/15</a:t>
            </a:fld>
            <a:endParaRPr kumimoji="1" lang="ja-JP" altLang="en-US"/>
          </a:p>
        </p:txBody>
      </p:sp>
      <p:sp>
        <p:nvSpPr>
          <p:cNvPr id="5" name="フッター プレースホルダー 4">
            <a:extLst>
              <a:ext uri="{FF2B5EF4-FFF2-40B4-BE49-F238E27FC236}">
                <a16:creationId xmlns:a16="http://schemas.microsoft.com/office/drawing/2014/main" id="{70EF17F9-1F36-4D8A-81C1-D668FF3EEB8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D3C5854-C822-4479-A499-0B36D56C5A93}"/>
              </a:ext>
            </a:extLst>
          </p:cNvPr>
          <p:cNvSpPr>
            <a:spLocks noGrp="1"/>
          </p:cNvSpPr>
          <p:nvPr>
            <p:ph type="sldNum" sz="quarter" idx="12"/>
          </p:nvPr>
        </p:nvSpPr>
        <p:spPr/>
        <p:txBody>
          <a:bodyPr/>
          <a:lstStyle/>
          <a:p>
            <a:fld id="{91F53415-5CFC-4B36-B902-1D0CCCCD1D51}" type="slidenum">
              <a:rPr kumimoji="1" lang="ja-JP" altLang="en-US" smtClean="0"/>
              <a:t>‹#›</a:t>
            </a:fld>
            <a:endParaRPr kumimoji="1" lang="ja-JP" altLang="en-US"/>
          </a:p>
        </p:txBody>
      </p:sp>
    </p:spTree>
    <p:extLst>
      <p:ext uri="{BB962C8B-B14F-4D97-AF65-F5344CB8AC3E}">
        <p14:creationId xmlns:p14="http://schemas.microsoft.com/office/powerpoint/2010/main" val="399813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E9CAA8-0165-4F7C-B257-3E56B9A90E0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3A9BE50-2255-4A52-BC5B-ABFC276783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34391FA-A6F7-44D6-9BBF-4BBEFCECB919}"/>
              </a:ext>
            </a:extLst>
          </p:cNvPr>
          <p:cNvSpPr>
            <a:spLocks noGrp="1"/>
          </p:cNvSpPr>
          <p:nvPr>
            <p:ph type="dt" sz="half" idx="10"/>
          </p:nvPr>
        </p:nvSpPr>
        <p:spPr/>
        <p:txBody>
          <a:bodyPr/>
          <a:lstStyle/>
          <a:p>
            <a:fld id="{3442EE8B-F893-4E80-80D4-7D0121353ECF}" type="datetime1">
              <a:rPr kumimoji="1" lang="ja-JP" altLang="en-US" smtClean="0"/>
              <a:t>2025/1/15</a:t>
            </a:fld>
            <a:endParaRPr kumimoji="1" lang="ja-JP" altLang="en-US"/>
          </a:p>
        </p:txBody>
      </p:sp>
      <p:sp>
        <p:nvSpPr>
          <p:cNvPr id="5" name="フッター プレースホルダー 4">
            <a:extLst>
              <a:ext uri="{FF2B5EF4-FFF2-40B4-BE49-F238E27FC236}">
                <a16:creationId xmlns:a16="http://schemas.microsoft.com/office/drawing/2014/main" id="{10C0DA0B-3A71-4AC1-827A-1089613873E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FA4FAB6-965D-421E-AB1D-722705C25C47}"/>
              </a:ext>
            </a:extLst>
          </p:cNvPr>
          <p:cNvSpPr>
            <a:spLocks noGrp="1"/>
          </p:cNvSpPr>
          <p:nvPr>
            <p:ph type="sldNum" sz="quarter" idx="12"/>
          </p:nvPr>
        </p:nvSpPr>
        <p:spPr/>
        <p:txBody>
          <a:bodyPr/>
          <a:lstStyle/>
          <a:p>
            <a:fld id="{91F53415-5CFC-4B36-B902-1D0CCCCD1D51}" type="slidenum">
              <a:rPr kumimoji="1" lang="ja-JP" altLang="en-US" smtClean="0"/>
              <a:t>‹#›</a:t>
            </a:fld>
            <a:endParaRPr kumimoji="1" lang="ja-JP" altLang="en-US"/>
          </a:p>
        </p:txBody>
      </p:sp>
    </p:spTree>
    <p:extLst>
      <p:ext uri="{BB962C8B-B14F-4D97-AF65-F5344CB8AC3E}">
        <p14:creationId xmlns:p14="http://schemas.microsoft.com/office/powerpoint/2010/main" val="2247693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32E3D0-CC9F-4D34-8C94-738A62CE2B1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09692BC-D6DA-41F3-A5F2-9B1D7E8A6C0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2A46830-F409-479C-8AB2-43A62565826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9951DF4-52CD-4A11-BEFC-59C0C114600A}"/>
              </a:ext>
            </a:extLst>
          </p:cNvPr>
          <p:cNvSpPr>
            <a:spLocks noGrp="1"/>
          </p:cNvSpPr>
          <p:nvPr>
            <p:ph type="dt" sz="half" idx="10"/>
          </p:nvPr>
        </p:nvSpPr>
        <p:spPr/>
        <p:txBody>
          <a:bodyPr/>
          <a:lstStyle/>
          <a:p>
            <a:fld id="{9914ACAF-5CB3-4FAC-838E-DF54D1ED42C0}" type="datetime1">
              <a:rPr kumimoji="1" lang="ja-JP" altLang="en-US" smtClean="0"/>
              <a:t>2025/1/15</a:t>
            </a:fld>
            <a:endParaRPr kumimoji="1" lang="ja-JP" altLang="en-US"/>
          </a:p>
        </p:txBody>
      </p:sp>
      <p:sp>
        <p:nvSpPr>
          <p:cNvPr id="6" name="フッター プレースホルダー 5">
            <a:extLst>
              <a:ext uri="{FF2B5EF4-FFF2-40B4-BE49-F238E27FC236}">
                <a16:creationId xmlns:a16="http://schemas.microsoft.com/office/drawing/2014/main" id="{E9C39815-F6D5-4E34-BFD8-7E2A732F0E8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56F1DAB-6953-408D-84D6-F74E8BBD5979}"/>
              </a:ext>
            </a:extLst>
          </p:cNvPr>
          <p:cNvSpPr>
            <a:spLocks noGrp="1"/>
          </p:cNvSpPr>
          <p:nvPr>
            <p:ph type="sldNum" sz="quarter" idx="12"/>
          </p:nvPr>
        </p:nvSpPr>
        <p:spPr/>
        <p:txBody>
          <a:bodyPr/>
          <a:lstStyle/>
          <a:p>
            <a:fld id="{91F53415-5CFC-4B36-B902-1D0CCCCD1D51}" type="slidenum">
              <a:rPr kumimoji="1" lang="ja-JP" altLang="en-US" smtClean="0"/>
              <a:t>‹#›</a:t>
            </a:fld>
            <a:endParaRPr kumimoji="1" lang="ja-JP" altLang="en-US"/>
          </a:p>
        </p:txBody>
      </p:sp>
    </p:spTree>
    <p:extLst>
      <p:ext uri="{BB962C8B-B14F-4D97-AF65-F5344CB8AC3E}">
        <p14:creationId xmlns:p14="http://schemas.microsoft.com/office/powerpoint/2010/main" val="584862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96069A-DEBC-49B1-8DD5-FEE19D91FBA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F43150B-18A7-474B-8408-1C2DCC4BCF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B5F69CA-357E-412E-8DC0-829318BE81C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4262A37-E474-4949-801C-C37143E134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DE77A52-45A7-403C-A731-BDBD8CE0247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920D70F-7A3C-416C-A729-9C5F1B8ADEC9}"/>
              </a:ext>
            </a:extLst>
          </p:cNvPr>
          <p:cNvSpPr>
            <a:spLocks noGrp="1"/>
          </p:cNvSpPr>
          <p:nvPr>
            <p:ph type="dt" sz="half" idx="10"/>
          </p:nvPr>
        </p:nvSpPr>
        <p:spPr/>
        <p:txBody>
          <a:bodyPr/>
          <a:lstStyle/>
          <a:p>
            <a:fld id="{8F2B1944-861A-4E95-93B3-65D650C9EA4C}" type="datetime1">
              <a:rPr kumimoji="1" lang="ja-JP" altLang="en-US" smtClean="0"/>
              <a:t>2025/1/15</a:t>
            </a:fld>
            <a:endParaRPr kumimoji="1" lang="ja-JP" altLang="en-US"/>
          </a:p>
        </p:txBody>
      </p:sp>
      <p:sp>
        <p:nvSpPr>
          <p:cNvPr id="8" name="フッター プレースホルダー 7">
            <a:extLst>
              <a:ext uri="{FF2B5EF4-FFF2-40B4-BE49-F238E27FC236}">
                <a16:creationId xmlns:a16="http://schemas.microsoft.com/office/drawing/2014/main" id="{F53ED616-49D8-403D-9C0A-FB49AC8CB50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5F3BF04-61DA-4755-94FD-5DA2C70E9011}"/>
              </a:ext>
            </a:extLst>
          </p:cNvPr>
          <p:cNvSpPr>
            <a:spLocks noGrp="1"/>
          </p:cNvSpPr>
          <p:nvPr>
            <p:ph type="sldNum" sz="quarter" idx="12"/>
          </p:nvPr>
        </p:nvSpPr>
        <p:spPr/>
        <p:txBody>
          <a:bodyPr/>
          <a:lstStyle/>
          <a:p>
            <a:fld id="{91F53415-5CFC-4B36-B902-1D0CCCCD1D51}" type="slidenum">
              <a:rPr kumimoji="1" lang="ja-JP" altLang="en-US" smtClean="0"/>
              <a:t>‹#›</a:t>
            </a:fld>
            <a:endParaRPr kumimoji="1" lang="ja-JP" altLang="en-US"/>
          </a:p>
        </p:txBody>
      </p:sp>
    </p:spTree>
    <p:extLst>
      <p:ext uri="{BB962C8B-B14F-4D97-AF65-F5344CB8AC3E}">
        <p14:creationId xmlns:p14="http://schemas.microsoft.com/office/powerpoint/2010/main" val="3560608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3538C8-73BE-42A6-8537-FF61F2D94DB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3F6839C-41DF-404B-AD98-F736B19A8446}"/>
              </a:ext>
            </a:extLst>
          </p:cNvPr>
          <p:cNvSpPr>
            <a:spLocks noGrp="1"/>
          </p:cNvSpPr>
          <p:nvPr>
            <p:ph type="dt" sz="half" idx="10"/>
          </p:nvPr>
        </p:nvSpPr>
        <p:spPr/>
        <p:txBody>
          <a:bodyPr/>
          <a:lstStyle/>
          <a:p>
            <a:fld id="{527917CB-6965-47FE-9EF6-8B245C32B621}" type="datetime1">
              <a:rPr kumimoji="1" lang="ja-JP" altLang="en-US" smtClean="0"/>
              <a:t>2025/1/15</a:t>
            </a:fld>
            <a:endParaRPr kumimoji="1" lang="ja-JP" altLang="en-US"/>
          </a:p>
        </p:txBody>
      </p:sp>
      <p:sp>
        <p:nvSpPr>
          <p:cNvPr id="4" name="フッター プレースホルダー 3">
            <a:extLst>
              <a:ext uri="{FF2B5EF4-FFF2-40B4-BE49-F238E27FC236}">
                <a16:creationId xmlns:a16="http://schemas.microsoft.com/office/drawing/2014/main" id="{CC77F2F0-4569-4C01-A5CB-B13B96934C7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3D9EB52-C2D2-4151-8E15-478BA8BDACD6}"/>
              </a:ext>
            </a:extLst>
          </p:cNvPr>
          <p:cNvSpPr>
            <a:spLocks noGrp="1"/>
          </p:cNvSpPr>
          <p:nvPr>
            <p:ph type="sldNum" sz="quarter" idx="12"/>
          </p:nvPr>
        </p:nvSpPr>
        <p:spPr/>
        <p:txBody>
          <a:bodyPr/>
          <a:lstStyle/>
          <a:p>
            <a:fld id="{91F53415-5CFC-4B36-B902-1D0CCCCD1D51}" type="slidenum">
              <a:rPr kumimoji="1" lang="ja-JP" altLang="en-US" smtClean="0"/>
              <a:t>‹#›</a:t>
            </a:fld>
            <a:endParaRPr kumimoji="1" lang="ja-JP" altLang="en-US"/>
          </a:p>
        </p:txBody>
      </p:sp>
    </p:spTree>
    <p:extLst>
      <p:ext uri="{BB962C8B-B14F-4D97-AF65-F5344CB8AC3E}">
        <p14:creationId xmlns:p14="http://schemas.microsoft.com/office/powerpoint/2010/main" val="1746972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D43841D-B1CF-40C7-8CFC-83BC814E0735}"/>
              </a:ext>
            </a:extLst>
          </p:cNvPr>
          <p:cNvSpPr>
            <a:spLocks noGrp="1"/>
          </p:cNvSpPr>
          <p:nvPr>
            <p:ph type="dt" sz="half" idx="10"/>
          </p:nvPr>
        </p:nvSpPr>
        <p:spPr/>
        <p:txBody>
          <a:bodyPr/>
          <a:lstStyle/>
          <a:p>
            <a:fld id="{B93628B6-6391-4F34-9EB7-73CFB968C1CF}" type="datetime1">
              <a:rPr kumimoji="1" lang="ja-JP" altLang="en-US" smtClean="0"/>
              <a:t>2025/1/15</a:t>
            </a:fld>
            <a:endParaRPr kumimoji="1" lang="ja-JP" altLang="en-US"/>
          </a:p>
        </p:txBody>
      </p:sp>
      <p:sp>
        <p:nvSpPr>
          <p:cNvPr id="3" name="フッター プレースホルダー 2">
            <a:extLst>
              <a:ext uri="{FF2B5EF4-FFF2-40B4-BE49-F238E27FC236}">
                <a16:creationId xmlns:a16="http://schemas.microsoft.com/office/drawing/2014/main" id="{9BCE8983-0BDF-4D9C-AD99-1E00D27201F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E04B9C4-DE27-46A3-82E7-0C415684A348}"/>
              </a:ext>
            </a:extLst>
          </p:cNvPr>
          <p:cNvSpPr>
            <a:spLocks noGrp="1"/>
          </p:cNvSpPr>
          <p:nvPr>
            <p:ph type="sldNum" sz="quarter" idx="12"/>
          </p:nvPr>
        </p:nvSpPr>
        <p:spPr/>
        <p:txBody>
          <a:bodyPr/>
          <a:lstStyle/>
          <a:p>
            <a:fld id="{91F53415-5CFC-4B36-B902-1D0CCCCD1D51}" type="slidenum">
              <a:rPr kumimoji="1" lang="ja-JP" altLang="en-US" smtClean="0"/>
              <a:t>‹#›</a:t>
            </a:fld>
            <a:endParaRPr kumimoji="1" lang="ja-JP" altLang="en-US"/>
          </a:p>
        </p:txBody>
      </p:sp>
    </p:spTree>
    <p:extLst>
      <p:ext uri="{BB962C8B-B14F-4D97-AF65-F5344CB8AC3E}">
        <p14:creationId xmlns:p14="http://schemas.microsoft.com/office/powerpoint/2010/main" val="2583284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BE34FA-EA72-431A-95A8-07FDE2925F9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8A8725D-A181-4A6D-AA83-D9C1670042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978A6E3-1A32-48ED-BD9B-6D64229DBA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8E56186-325E-447C-AAE1-C5C94930DE2A}"/>
              </a:ext>
            </a:extLst>
          </p:cNvPr>
          <p:cNvSpPr>
            <a:spLocks noGrp="1"/>
          </p:cNvSpPr>
          <p:nvPr>
            <p:ph type="dt" sz="half" idx="10"/>
          </p:nvPr>
        </p:nvSpPr>
        <p:spPr/>
        <p:txBody>
          <a:bodyPr/>
          <a:lstStyle/>
          <a:p>
            <a:fld id="{1D83B4FE-4B62-4034-8338-7D077FA01A6A}" type="datetime1">
              <a:rPr kumimoji="1" lang="ja-JP" altLang="en-US" smtClean="0"/>
              <a:t>2025/1/15</a:t>
            </a:fld>
            <a:endParaRPr kumimoji="1" lang="ja-JP" altLang="en-US"/>
          </a:p>
        </p:txBody>
      </p:sp>
      <p:sp>
        <p:nvSpPr>
          <p:cNvPr id="6" name="フッター プレースホルダー 5">
            <a:extLst>
              <a:ext uri="{FF2B5EF4-FFF2-40B4-BE49-F238E27FC236}">
                <a16:creationId xmlns:a16="http://schemas.microsoft.com/office/drawing/2014/main" id="{769611AE-A2BA-4F7E-8F7D-A62B93BB746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4D44B5C-1A27-4787-A7B7-92F9FAAA86B3}"/>
              </a:ext>
            </a:extLst>
          </p:cNvPr>
          <p:cNvSpPr>
            <a:spLocks noGrp="1"/>
          </p:cNvSpPr>
          <p:nvPr>
            <p:ph type="sldNum" sz="quarter" idx="12"/>
          </p:nvPr>
        </p:nvSpPr>
        <p:spPr/>
        <p:txBody>
          <a:bodyPr/>
          <a:lstStyle/>
          <a:p>
            <a:fld id="{91F53415-5CFC-4B36-B902-1D0CCCCD1D51}" type="slidenum">
              <a:rPr kumimoji="1" lang="ja-JP" altLang="en-US" smtClean="0"/>
              <a:t>‹#›</a:t>
            </a:fld>
            <a:endParaRPr kumimoji="1" lang="ja-JP" altLang="en-US"/>
          </a:p>
        </p:txBody>
      </p:sp>
    </p:spTree>
    <p:extLst>
      <p:ext uri="{BB962C8B-B14F-4D97-AF65-F5344CB8AC3E}">
        <p14:creationId xmlns:p14="http://schemas.microsoft.com/office/powerpoint/2010/main" val="3842736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B0DE1F-9063-4443-BAA1-D3B7778DD19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1CB43DE-6A10-4390-A52F-ED25211A4A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94FAF91-8C25-4ABC-86A0-AE5B63AFDF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37D2F4D-E8EE-4510-9690-6161655842BF}"/>
              </a:ext>
            </a:extLst>
          </p:cNvPr>
          <p:cNvSpPr>
            <a:spLocks noGrp="1"/>
          </p:cNvSpPr>
          <p:nvPr>
            <p:ph type="dt" sz="half" idx="10"/>
          </p:nvPr>
        </p:nvSpPr>
        <p:spPr/>
        <p:txBody>
          <a:bodyPr/>
          <a:lstStyle/>
          <a:p>
            <a:fld id="{29DCDC66-DB31-4A9C-94E3-3E49D97E11DB}" type="datetime1">
              <a:rPr kumimoji="1" lang="ja-JP" altLang="en-US" smtClean="0"/>
              <a:t>2025/1/15</a:t>
            </a:fld>
            <a:endParaRPr kumimoji="1" lang="ja-JP" altLang="en-US"/>
          </a:p>
        </p:txBody>
      </p:sp>
      <p:sp>
        <p:nvSpPr>
          <p:cNvPr id="6" name="フッター プレースホルダー 5">
            <a:extLst>
              <a:ext uri="{FF2B5EF4-FFF2-40B4-BE49-F238E27FC236}">
                <a16:creationId xmlns:a16="http://schemas.microsoft.com/office/drawing/2014/main" id="{4DC8BCF7-9FBC-4E73-8CD5-1EDC3F5D78C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D9661AD-7166-4681-9252-4E8FE38D66F2}"/>
              </a:ext>
            </a:extLst>
          </p:cNvPr>
          <p:cNvSpPr>
            <a:spLocks noGrp="1"/>
          </p:cNvSpPr>
          <p:nvPr>
            <p:ph type="sldNum" sz="quarter" idx="12"/>
          </p:nvPr>
        </p:nvSpPr>
        <p:spPr/>
        <p:txBody>
          <a:bodyPr/>
          <a:lstStyle/>
          <a:p>
            <a:fld id="{91F53415-5CFC-4B36-B902-1D0CCCCD1D51}" type="slidenum">
              <a:rPr kumimoji="1" lang="ja-JP" altLang="en-US" smtClean="0"/>
              <a:t>‹#›</a:t>
            </a:fld>
            <a:endParaRPr kumimoji="1" lang="ja-JP" altLang="en-US"/>
          </a:p>
        </p:txBody>
      </p:sp>
    </p:spTree>
    <p:extLst>
      <p:ext uri="{BB962C8B-B14F-4D97-AF65-F5344CB8AC3E}">
        <p14:creationId xmlns:p14="http://schemas.microsoft.com/office/powerpoint/2010/main" val="2453759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904E30A-9A56-4B5A-B741-A88369C9ED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76CF72A-B735-4810-83E0-D941AF9C2C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E5F6436-B31B-4F8E-AC26-8C217E6BA7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B697E9-F8BE-485B-8556-721A38651257}" type="datetime1">
              <a:rPr kumimoji="1" lang="ja-JP" altLang="en-US" smtClean="0"/>
              <a:t>2025/1/15</a:t>
            </a:fld>
            <a:endParaRPr kumimoji="1" lang="ja-JP" altLang="en-US"/>
          </a:p>
        </p:txBody>
      </p:sp>
      <p:sp>
        <p:nvSpPr>
          <p:cNvPr id="5" name="フッター プレースホルダー 4">
            <a:extLst>
              <a:ext uri="{FF2B5EF4-FFF2-40B4-BE49-F238E27FC236}">
                <a16:creationId xmlns:a16="http://schemas.microsoft.com/office/drawing/2014/main" id="{25F1B077-87BD-4AE5-98EE-BEE38F437D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76981DE-AF74-4A47-A952-2C5750BBF4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53415-5CFC-4B36-B902-1D0CCCCD1D51}" type="slidenum">
              <a:rPr kumimoji="1" lang="ja-JP" altLang="en-US" smtClean="0"/>
              <a:t>‹#›</a:t>
            </a:fld>
            <a:endParaRPr kumimoji="1" lang="ja-JP" altLang="en-US"/>
          </a:p>
        </p:txBody>
      </p:sp>
    </p:spTree>
    <p:extLst>
      <p:ext uri="{BB962C8B-B14F-4D97-AF65-F5344CB8AC3E}">
        <p14:creationId xmlns:p14="http://schemas.microsoft.com/office/powerpoint/2010/main" val="446497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335236-8249-4905-973B-B892D6C2AE26}"/>
              </a:ext>
            </a:extLst>
          </p:cNvPr>
          <p:cNvSpPr>
            <a:spLocks noGrp="1"/>
          </p:cNvSpPr>
          <p:nvPr>
            <p:ph type="ctrTitle"/>
          </p:nvPr>
        </p:nvSpPr>
        <p:spPr/>
        <p:txBody>
          <a:bodyPr>
            <a:normAutofit/>
          </a:bodyPr>
          <a:lstStyle/>
          <a:p>
            <a:r>
              <a:rPr kumimoji="1" lang="ja-JP" altLang="en-US" dirty="0"/>
              <a:t>中学３年生　数学</a:t>
            </a:r>
            <a:br>
              <a:rPr kumimoji="1" lang="en-US" altLang="ja-JP" dirty="0"/>
            </a:br>
            <a:r>
              <a:rPr kumimoji="1" lang="ja-JP" altLang="en-US" dirty="0"/>
              <a:t>「円周角の定理」</a:t>
            </a:r>
          </a:p>
        </p:txBody>
      </p:sp>
      <p:sp>
        <p:nvSpPr>
          <p:cNvPr id="3" name="字幕 2">
            <a:extLst>
              <a:ext uri="{FF2B5EF4-FFF2-40B4-BE49-F238E27FC236}">
                <a16:creationId xmlns:a16="http://schemas.microsoft.com/office/drawing/2014/main" id="{ECBD0EC0-095E-4D15-89F6-2499903518FB}"/>
              </a:ext>
            </a:extLst>
          </p:cNvPr>
          <p:cNvSpPr>
            <a:spLocks noGrp="1"/>
          </p:cNvSpPr>
          <p:nvPr>
            <p:ph type="subTitle" idx="1"/>
          </p:nvPr>
        </p:nvSpPr>
        <p:spPr/>
        <p:txBody>
          <a:bodyPr anchor="ctr"/>
          <a:lstStyle/>
          <a:p>
            <a:r>
              <a:rPr kumimoji="1" lang="ja-JP" altLang="en-US"/>
              <a:t>担当：緒方</a:t>
            </a:r>
            <a:r>
              <a:rPr kumimoji="1" lang="ja-JP" altLang="en-US" dirty="0"/>
              <a:t>秀男</a:t>
            </a:r>
          </a:p>
        </p:txBody>
      </p:sp>
      <p:sp>
        <p:nvSpPr>
          <p:cNvPr id="4" name="スライド番号プレースホルダー 3">
            <a:extLst>
              <a:ext uri="{FF2B5EF4-FFF2-40B4-BE49-F238E27FC236}">
                <a16:creationId xmlns:a16="http://schemas.microsoft.com/office/drawing/2014/main" id="{45EA0837-1513-440B-95EF-6D22DBE06311}"/>
              </a:ext>
            </a:extLst>
          </p:cNvPr>
          <p:cNvSpPr>
            <a:spLocks noGrp="1"/>
          </p:cNvSpPr>
          <p:nvPr>
            <p:ph type="sldNum" sz="quarter" idx="12"/>
          </p:nvPr>
        </p:nvSpPr>
        <p:spPr/>
        <p:txBody>
          <a:bodyPr/>
          <a:lstStyle/>
          <a:p>
            <a:fld id="{91F53415-5CFC-4B36-B902-1D0CCCCD1D51}" type="slidenum">
              <a:rPr kumimoji="1" lang="ja-JP" altLang="en-US" smtClean="0"/>
              <a:t>1</a:t>
            </a:fld>
            <a:endParaRPr kumimoji="1" lang="ja-JP" altLang="en-US"/>
          </a:p>
        </p:txBody>
      </p:sp>
    </p:spTree>
    <p:extLst>
      <p:ext uri="{BB962C8B-B14F-4D97-AF65-F5344CB8AC3E}">
        <p14:creationId xmlns:p14="http://schemas.microsoft.com/office/powerpoint/2010/main" val="1601467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411D77-E191-91B0-ECCC-CE2885575D6B}"/>
              </a:ext>
            </a:extLst>
          </p:cNvPr>
          <p:cNvSpPr>
            <a:spLocks noGrp="1"/>
          </p:cNvSpPr>
          <p:nvPr>
            <p:ph type="title"/>
          </p:nvPr>
        </p:nvSpPr>
        <p:spPr/>
        <p:txBody>
          <a:bodyPr/>
          <a:lstStyle/>
          <a:p>
            <a:r>
              <a:rPr lang="ja-JP" altLang="en-US"/>
              <a:t>使うもの</a:t>
            </a:r>
            <a:endParaRPr kumimoji="1" lang="ja-JP" altLang="en-US"/>
          </a:p>
        </p:txBody>
      </p:sp>
      <p:sp>
        <p:nvSpPr>
          <p:cNvPr id="3" name="コンテンツ プレースホルダー 2">
            <a:extLst>
              <a:ext uri="{FF2B5EF4-FFF2-40B4-BE49-F238E27FC236}">
                <a16:creationId xmlns:a16="http://schemas.microsoft.com/office/drawing/2014/main" id="{B7019B4D-CD53-116F-08E0-4FC302AF5575}"/>
              </a:ext>
            </a:extLst>
          </p:cNvPr>
          <p:cNvSpPr>
            <a:spLocks noGrp="1"/>
          </p:cNvSpPr>
          <p:nvPr>
            <p:ph sz="half" idx="1"/>
          </p:nvPr>
        </p:nvSpPr>
        <p:spPr/>
        <p:txBody>
          <a:bodyPr/>
          <a:lstStyle/>
          <a:p>
            <a:pPr>
              <a:lnSpc>
                <a:spcPct val="150000"/>
              </a:lnSpc>
            </a:pPr>
            <a:r>
              <a:rPr lang="ja-JP" altLang="en-US"/>
              <a:t>ノート</a:t>
            </a:r>
            <a:endParaRPr lang="en-US" altLang="ja-JP"/>
          </a:p>
          <a:p>
            <a:pPr>
              <a:lnSpc>
                <a:spcPct val="150000"/>
              </a:lnSpc>
            </a:pPr>
            <a:r>
              <a:rPr lang="ja-JP" altLang="en-US"/>
              <a:t>分度器</a:t>
            </a:r>
            <a:endParaRPr lang="en-US" altLang="ja-JP"/>
          </a:p>
          <a:p>
            <a:pPr>
              <a:lnSpc>
                <a:spcPct val="150000"/>
              </a:lnSpc>
            </a:pPr>
            <a:r>
              <a:rPr kumimoji="1" lang="ja-JP" altLang="en-US"/>
              <a:t>黒板</a:t>
            </a:r>
            <a:endParaRPr kumimoji="1" lang="en-US" altLang="ja-JP"/>
          </a:p>
          <a:p>
            <a:pPr>
              <a:lnSpc>
                <a:spcPct val="150000"/>
              </a:lnSpc>
            </a:pPr>
            <a:endParaRPr kumimoji="1" lang="en-US" altLang="ja-JP"/>
          </a:p>
          <a:p>
            <a:endParaRPr kumimoji="1" lang="ja-JP" altLang="en-US"/>
          </a:p>
        </p:txBody>
      </p:sp>
      <p:sp>
        <p:nvSpPr>
          <p:cNvPr id="4" name="コンテンツ プレースホルダー 3">
            <a:extLst>
              <a:ext uri="{FF2B5EF4-FFF2-40B4-BE49-F238E27FC236}">
                <a16:creationId xmlns:a16="http://schemas.microsoft.com/office/drawing/2014/main" id="{18788ACE-ED3A-E9AE-D43A-82DFC99AA67D}"/>
              </a:ext>
            </a:extLst>
          </p:cNvPr>
          <p:cNvSpPr>
            <a:spLocks noGrp="1"/>
          </p:cNvSpPr>
          <p:nvPr>
            <p:ph sz="half" idx="2"/>
          </p:nvPr>
        </p:nvSpPr>
        <p:spPr/>
        <p:txBody>
          <a:bodyPr/>
          <a:lstStyle/>
          <a:p>
            <a:pPr>
              <a:lnSpc>
                <a:spcPct val="150000"/>
              </a:lnSpc>
            </a:pPr>
            <a:r>
              <a:rPr lang="ja-JP" altLang="en-US" b="1" dirty="0"/>
              <a:t>スクリーン（</a:t>
            </a:r>
            <a:r>
              <a:rPr lang="en-US" altLang="ja-JP" b="1" dirty="0"/>
              <a:t>or </a:t>
            </a:r>
            <a:r>
              <a:rPr lang="ja-JP" altLang="en-US" b="1" dirty="0"/>
              <a:t>電子黒板）</a:t>
            </a:r>
            <a:endParaRPr lang="en-US" altLang="ja-JP" b="1" dirty="0"/>
          </a:p>
          <a:p>
            <a:pPr>
              <a:lnSpc>
                <a:spcPct val="150000"/>
              </a:lnSpc>
            </a:pPr>
            <a:r>
              <a:rPr kumimoji="1" lang="ja-JP" altLang="en-US" b="1" dirty="0"/>
              <a:t>生徒用タブレット</a:t>
            </a:r>
            <a:br>
              <a:rPr lang="en-US" altLang="ja-JP" b="1" dirty="0"/>
            </a:br>
            <a:r>
              <a:rPr lang="ja-JP" altLang="en-US" b="1" dirty="0"/>
              <a:t>（</a:t>
            </a:r>
            <a:r>
              <a:rPr kumimoji="1" lang="ja-JP" altLang="en-US" b="1" dirty="0"/>
              <a:t>デジタル教科書）</a:t>
            </a:r>
            <a:endParaRPr kumimoji="1" lang="en-US" altLang="ja-JP" b="1" dirty="0"/>
          </a:p>
          <a:p>
            <a:pPr>
              <a:lnSpc>
                <a:spcPct val="150000"/>
              </a:lnSpc>
            </a:pPr>
            <a:r>
              <a:rPr kumimoji="1" lang="ja-JP" altLang="en-US" b="1" dirty="0"/>
              <a:t>アニメーションスライド</a:t>
            </a:r>
            <a:endParaRPr kumimoji="1" lang="en-US" altLang="ja-JP" b="1" dirty="0"/>
          </a:p>
          <a:p>
            <a:pPr>
              <a:lnSpc>
                <a:spcPct val="150000"/>
              </a:lnSpc>
            </a:pPr>
            <a:endParaRPr kumimoji="1" lang="ja-JP" altLang="en-US" b="1" dirty="0"/>
          </a:p>
          <a:p>
            <a:endParaRPr kumimoji="1" lang="ja-JP" altLang="en-US" dirty="0"/>
          </a:p>
        </p:txBody>
      </p:sp>
      <p:sp>
        <p:nvSpPr>
          <p:cNvPr id="5" name="スライド番号プレースホルダー 4">
            <a:extLst>
              <a:ext uri="{FF2B5EF4-FFF2-40B4-BE49-F238E27FC236}">
                <a16:creationId xmlns:a16="http://schemas.microsoft.com/office/drawing/2014/main" id="{E66625DE-A445-465B-BE18-52D26BBE4B20}"/>
              </a:ext>
            </a:extLst>
          </p:cNvPr>
          <p:cNvSpPr>
            <a:spLocks noGrp="1"/>
          </p:cNvSpPr>
          <p:nvPr>
            <p:ph type="sldNum" sz="quarter" idx="12"/>
          </p:nvPr>
        </p:nvSpPr>
        <p:spPr/>
        <p:txBody>
          <a:bodyPr/>
          <a:lstStyle/>
          <a:p>
            <a:fld id="{91F53415-5CFC-4B36-B902-1D0CCCCD1D51}" type="slidenum">
              <a:rPr kumimoji="1" lang="ja-JP" altLang="en-US" smtClean="0"/>
              <a:t>10</a:t>
            </a:fld>
            <a:endParaRPr kumimoji="1" lang="ja-JP" altLang="en-US"/>
          </a:p>
        </p:txBody>
      </p:sp>
    </p:spTree>
    <p:extLst>
      <p:ext uri="{BB962C8B-B14F-4D97-AF65-F5344CB8AC3E}">
        <p14:creationId xmlns:p14="http://schemas.microsoft.com/office/powerpoint/2010/main" val="3605121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458AD4-43DA-B4E4-D608-3E185968EDD0}"/>
              </a:ext>
            </a:extLst>
          </p:cNvPr>
          <p:cNvSpPr>
            <a:spLocks noGrp="1"/>
          </p:cNvSpPr>
          <p:nvPr>
            <p:ph type="title"/>
          </p:nvPr>
        </p:nvSpPr>
        <p:spPr/>
        <p:txBody>
          <a:bodyPr/>
          <a:lstStyle/>
          <a:p>
            <a:r>
              <a:rPr kumimoji="1" lang="ja-JP" altLang="en-US"/>
              <a:t>指導上の留意点</a:t>
            </a:r>
          </a:p>
        </p:txBody>
      </p:sp>
      <p:sp>
        <p:nvSpPr>
          <p:cNvPr id="3" name="コンテンツ プレースホルダー 2">
            <a:extLst>
              <a:ext uri="{FF2B5EF4-FFF2-40B4-BE49-F238E27FC236}">
                <a16:creationId xmlns:a16="http://schemas.microsoft.com/office/drawing/2014/main" id="{E2E673C5-AE42-5711-3790-A7AFAF6DF845}"/>
              </a:ext>
            </a:extLst>
          </p:cNvPr>
          <p:cNvSpPr>
            <a:spLocks noGrp="1"/>
          </p:cNvSpPr>
          <p:nvPr>
            <p:ph idx="1"/>
          </p:nvPr>
        </p:nvSpPr>
        <p:spPr/>
        <p:txBody>
          <a:bodyPr/>
          <a:lstStyle/>
          <a:p>
            <a:pPr>
              <a:lnSpc>
                <a:spcPct val="150000"/>
              </a:lnSpc>
            </a:pPr>
            <a:r>
              <a:rPr kumimoji="1" lang="ja-JP" altLang="en-US"/>
              <a:t>弧</a:t>
            </a:r>
            <a:r>
              <a:rPr kumimoji="1" lang="en-US" altLang="ja-JP"/>
              <a:t>AB</a:t>
            </a:r>
            <a:r>
              <a:rPr kumimoji="1" lang="ja-JP" altLang="en-US"/>
              <a:t>に対して点</a:t>
            </a:r>
            <a:r>
              <a:rPr kumimoji="1" lang="en-US" altLang="ja-JP"/>
              <a:t>P</a:t>
            </a:r>
            <a:r>
              <a:rPr kumimoji="1" lang="ja-JP" altLang="en-US"/>
              <a:t>を生徒にとってもらうときに、</a:t>
            </a:r>
            <a:br>
              <a:rPr kumimoji="1" lang="en-US" altLang="ja-JP"/>
            </a:br>
            <a:r>
              <a:rPr kumimoji="1" lang="ja-JP" altLang="en-US" b="1"/>
              <a:t>弧</a:t>
            </a:r>
            <a:r>
              <a:rPr kumimoji="1" lang="en-US" altLang="ja-JP" b="1"/>
              <a:t>AB</a:t>
            </a:r>
            <a:r>
              <a:rPr kumimoji="1" lang="ja-JP" altLang="en-US" b="1"/>
              <a:t>を除く円周上にとる</a:t>
            </a:r>
            <a:r>
              <a:rPr kumimoji="1" lang="ja-JP" altLang="en-US"/>
              <a:t>ことを強調する。</a:t>
            </a:r>
            <a:endParaRPr kumimoji="1" lang="en-US" altLang="ja-JP"/>
          </a:p>
          <a:p>
            <a:pPr>
              <a:lnSpc>
                <a:spcPct val="150000"/>
              </a:lnSpc>
            </a:pPr>
            <a:r>
              <a:rPr lang="ja-JP" altLang="en-US"/>
              <a:t>円周角と中心角の大きさの関係で、</a:t>
            </a:r>
            <a:br>
              <a:rPr lang="en-US" altLang="ja-JP"/>
            </a:br>
            <a:r>
              <a:rPr lang="ja-JP" altLang="en-US" b="1"/>
              <a:t>どちらがどちらの半分なのか、２倍なのか</a:t>
            </a:r>
            <a:r>
              <a:rPr lang="ja-JP" altLang="en-US"/>
              <a:t>を</a:t>
            </a:r>
            <a:br>
              <a:rPr lang="en-US" altLang="ja-JP"/>
            </a:br>
            <a:r>
              <a:rPr lang="ja-JP" altLang="en-US"/>
              <a:t>間違えないように注意させる。</a:t>
            </a:r>
            <a:endParaRPr kumimoji="1" lang="en-US" altLang="ja-JP"/>
          </a:p>
          <a:p>
            <a:endParaRPr kumimoji="1" lang="ja-JP" altLang="en-US"/>
          </a:p>
        </p:txBody>
      </p:sp>
      <p:sp>
        <p:nvSpPr>
          <p:cNvPr id="4" name="スライド番号プレースホルダー 3">
            <a:extLst>
              <a:ext uri="{FF2B5EF4-FFF2-40B4-BE49-F238E27FC236}">
                <a16:creationId xmlns:a16="http://schemas.microsoft.com/office/drawing/2014/main" id="{12AC4899-8BE7-2BFC-97D5-B35D1A7EB492}"/>
              </a:ext>
            </a:extLst>
          </p:cNvPr>
          <p:cNvSpPr>
            <a:spLocks noGrp="1"/>
          </p:cNvSpPr>
          <p:nvPr>
            <p:ph type="sldNum" sz="quarter" idx="12"/>
          </p:nvPr>
        </p:nvSpPr>
        <p:spPr/>
        <p:txBody>
          <a:bodyPr/>
          <a:lstStyle/>
          <a:p>
            <a:fld id="{91F53415-5CFC-4B36-B902-1D0CCCCD1D51}" type="slidenum">
              <a:rPr kumimoji="1" lang="ja-JP" altLang="en-US" smtClean="0"/>
              <a:t>11</a:t>
            </a:fld>
            <a:endParaRPr kumimoji="1" lang="ja-JP" altLang="en-US"/>
          </a:p>
        </p:txBody>
      </p:sp>
    </p:spTree>
    <p:extLst>
      <p:ext uri="{BB962C8B-B14F-4D97-AF65-F5344CB8AC3E}">
        <p14:creationId xmlns:p14="http://schemas.microsoft.com/office/powerpoint/2010/main" val="2466854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6F3BF3-A55F-43E7-B117-E29E43896567}"/>
              </a:ext>
            </a:extLst>
          </p:cNvPr>
          <p:cNvSpPr>
            <a:spLocks noGrp="1"/>
          </p:cNvSpPr>
          <p:nvPr>
            <p:ph type="title"/>
          </p:nvPr>
        </p:nvSpPr>
        <p:spPr/>
        <p:txBody>
          <a:bodyPr/>
          <a:lstStyle/>
          <a:p>
            <a:r>
              <a:rPr kumimoji="1" lang="ja-JP" altLang="en-US" dirty="0"/>
              <a:t>授業の流れ</a:t>
            </a:r>
          </a:p>
        </p:txBody>
      </p:sp>
      <p:sp>
        <p:nvSpPr>
          <p:cNvPr id="3" name="コンテンツ プレースホルダー 2">
            <a:extLst>
              <a:ext uri="{FF2B5EF4-FFF2-40B4-BE49-F238E27FC236}">
                <a16:creationId xmlns:a16="http://schemas.microsoft.com/office/drawing/2014/main" id="{90003DB2-C8A1-421E-9938-A0B958111C5B}"/>
              </a:ext>
            </a:extLst>
          </p:cNvPr>
          <p:cNvSpPr>
            <a:spLocks noGrp="1"/>
          </p:cNvSpPr>
          <p:nvPr>
            <p:ph idx="1"/>
          </p:nvPr>
        </p:nvSpPr>
        <p:spPr/>
        <p:txBody>
          <a:bodyPr/>
          <a:lstStyle/>
          <a:p>
            <a:pPr marL="514350" indent="-514350">
              <a:lnSpc>
                <a:spcPct val="150000"/>
              </a:lnSpc>
              <a:buFont typeface="+mj-lt"/>
              <a:buAutoNum type="arabicPeriod"/>
            </a:pPr>
            <a:r>
              <a:rPr kumimoji="1" lang="ja-JP" altLang="en-US" b="1"/>
              <a:t>円周角と中心</a:t>
            </a:r>
            <a:r>
              <a:rPr kumimoji="1" lang="ja-JP" altLang="en-US" b="1" dirty="0"/>
              <a:t>角</a:t>
            </a:r>
            <a:r>
              <a:rPr kumimoji="1" lang="ja-JP" altLang="en-US" dirty="0"/>
              <a:t>の</a:t>
            </a:r>
            <a:r>
              <a:rPr kumimoji="1" lang="ja-JP" altLang="en-US"/>
              <a:t>大きさを測り、</a:t>
            </a:r>
            <a:r>
              <a:rPr lang="ja-JP" altLang="en-US"/>
              <a:t>その</a:t>
            </a:r>
            <a:r>
              <a:rPr lang="ja-JP" altLang="en-US" b="1"/>
              <a:t>関係を予想</a:t>
            </a:r>
            <a:r>
              <a:rPr lang="ja-JP" altLang="en-US"/>
              <a:t>する</a:t>
            </a:r>
            <a:endParaRPr kumimoji="1" lang="en-US" altLang="ja-JP" dirty="0"/>
          </a:p>
          <a:p>
            <a:pPr marL="514350" indent="-514350">
              <a:lnSpc>
                <a:spcPct val="150000"/>
              </a:lnSpc>
              <a:buFont typeface="+mj-lt"/>
              <a:buAutoNum type="arabicPeriod"/>
            </a:pPr>
            <a:r>
              <a:rPr kumimoji="1" lang="ja-JP" altLang="en-US" dirty="0"/>
              <a:t>実際に円周角と中心角の</a:t>
            </a:r>
            <a:r>
              <a:rPr kumimoji="1" lang="ja-JP" altLang="en-US" b="1" dirty="0"/>
              <a:t>関係を証明</a:t>
            </a:r>
            <a:r>
              <a:rPr kumimoji="1" lang="ja-JP" altLang="en-US" dirty="0"/>
              <a:t>する</a:t>
            </a:r>
            <a:endParaRPr kumimoji="1" lang="en-US" altLang="ja-JP" dirty="0"/>
          </a:p>
          <a:p>
            <a:pPr marL="514350" indent="-514350">
              <a:lnSpc>
                <a:spcPct val="150000"/>
              </a:lnSpc>
              <a:buFont typeface="+mj-lt"/>
              <a:buAutoNum type="arabicPeriod"/>
            </a:pPr>
            <a:r>
              <a:rPr lang="ja-JP" altLang="en-US" b="1"/>
              <a:t>円周</a:t>
            </a:r>
            <a:r>
              <a:rPr lang="ja-JP" altLang="en-US" b="1" dirty="0"/>
              <a:t>角</a:t>
            </a:r>
            <a:r>
              <a:rPr lang="ja-JP" altLang="en-US" b="1"/>
              <a:t>の定理</a:t>
            </a:r>
            <a:endParaRPr kumimoji="1" lang="ja-JP" altLang="en-US" dirty="0"/>
          </a:p>
        </p:txBody>
      </p:sp>
      <p:sp>
        <p:nvSpPr>
          <p:cNvPr id="4" name="スライド番号プレースホルダー 3">
            <a:extLst>
              <a:ext uri="{FF2B5EF4-FFF2-40B4-BE49-F238E27FC236}">
                <a16:creationId xmlns:a16="http://schemas.microsoft.com/office/drawing/2014/main" id="{E43E0FF1-6155-4CD7-87E9-E429D7843D10}"/>
              </a:ext>
            </a:extLst>
          </p:cNvPr>
          <p:cNvSpPr>
            <a:spLocks noGrp="1"/>
          </p:cNvSpPr>
          <p:nvPr>
            <p:ph type="sldNum" sz="quarter" idx="12"/>
          </p:nvPr>
        </p:nvSpPr>
        <p:spPr/>
        <p:txBody>
          <a:bodyPr/>
          <a:lstStyle/>
          <a:p>
            <a:fld id="{91F53415-5CFC-4B36-B902-1D0CCCCD1D51}" type="slidenum">
              <a:rPr kumimoji="1" lang="ja-JP" altLang="en-US" smtClean="0"/>
              <a:t>12</a:t>
            </a:fld>
            <a:endParaRPr kumimoji="1" lang="ja-JP" altLang="en-US"/>
          </a:p>
        </p:txBody>
      </p:sp>
    </p:spTree>
    <p:extLst>
      <p:ext uri="{BB962C8B-B14F-4D97-AF65-F5344CB8AC3E}">
        <p14:creationId xmlns:p14="http://schemas.microsoft.com/office/powerpoint/2010/main" val="1385998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7C9F7D-5F1C-5DF4-0CDB-F3B08434F40D}"/>
              </a:ext>
            </a:extLst>
          </p:cNvPr>
          <p:cNvSpPr>
            <a:spLocks noGrp="1"/>
          </p:cNvSpPr>
          <p:nvPr>
            <p:ph type="title"/>
          </p:nvPr>
        </p:nvSpPr>
        <p:spPr/>
        <p:txBody>
          <a:bodyPr/>
          <a:lstStyle/>
          <a:p>
            <a:r>
              <a:rPr kumimoji="1" lang="ja-JP" altLang="en-US"/>
              <a:t>導入（</a:t>
            </a:r>
            <a:r>
              <a:rPr kumimoji="1" lang="en-US" altLang="ja-JP"/>
              <a:t>10</a:t>
            </a:r>
            <a:r>
              <a:rPr kumimoji="1" lang="ja-JP" altLang="en-US"/>
              <a:t>分）</a:t>
            </a:r>
          </a:p>
        </p:txBody>
      </p:sp>
      <p:sp>
        <p:nvSpPr>
          <p:cNvPr id="3" name="コンテンツ プレースホルダー 2">
            <a:extLst>
              <a:ext uri="{FF2B5EF4-FFF2-40B4-BE49-F238E27FC236}">
                <a16:creationId xmlns:a16="http://schemas.microsoft.com/office/drawing/2014/main" id="{BB005AF6-FCDD-68A5-9C8F-84B913EB4E2C}"/>
              </a:ext>
            </a:extLst>
          </p:cNvPr>
          <p:cNvSpPr>
            <a:spLocks noGrp="1"/>
          </p:cNvSpPr>
          <p:nvPr>
            <p:ph idx="1"/>
          </p:nvPr>
        </p:nvSpPr>
        <p:spPr/>
        <p:txBody>
          <a:bodyPr/>
          <a:lstStyle/>
          <a:p>
            <a:pPr>
              <a:lnSpc>
                <a:spcPct val="150000"/>
              </a:lnSpc>
            </a:pPr>
            <a:r>
              <a:rPr kumimoji="1" lang="ja-JP" altLang="en-US"/>
              <a:t>点</a:t>
            </a:r>
            <a:r>
              <a:rPr kumimoji="1" lang="en-US" altLang="ja-JP"/>
              <a:t>P</a:t>
            </a:r>
            <a:r>
              <a:rPr kumimoji="1" lang="ja-JP" altLang="en-US"/>
              <a:t>を円周上で動かし、</a:t>
            </a:r>
            <a:r>
              <a:rPr kumimoji="1" lang="ja-JP" altLang="en-US" b="1"/>
              <a:t>∠</a:t>
            </a:r>
            <a:r>
              <a:rPr kumimoji="1" lang="en-US" altLang="ja-JP" b="1"/>
              <a:t>APB</a:t>
            </a:r>
            <a:r>
              <a:rPr kumimoji="1" lang="ja-JP" altLang="en-US" b="1"/>
              <a:t>を分度器で測る</a:t>
            </a:r>
            <a:br>
              <a:rPr lang="en-US" altLang="ja-JP"/>
            </a:br>
            <a:r>
              <a:rPr lang="ja-JP" altLang="en-US"/>
              <a:t>→</a:t>
            </a:r>
            <a:r>
              <a:rPr lang="ja-JP" altLang="en-US" b="1"/>
              <a:t>大きさが一定</a:t>
            </a:r>
            <a:r>
              <a:rPr lang="ja-JP" altLang="en-US"/>
              <a:t>であることに気づく</a:t>
            </a:r>
            <a:endParaRPr kumimoji="1" lang="en-US" altLang="ja-JP"/>
          </a:p>
        </p:txBody>
      </p:sp>
      <p:sp>
        <p:nvSpPr>
          <p:cNvPr id="4" name="スライド番号プレースホルダー 3">
            <a:extLst>
              <a:ext uri="{FF2B5EF4-FFF2-40B4-BE49-F238E27FC236}">
                <a16:creationId xmlns:a16="http://schemas.microsoft.com/office/drawing/2014/main" id="{AC71CF3C-26F0-0D90-98FD-77DEC222598B}"/>
              </a:ext>
            </a:extLst>
          </p:cNvPr>
          <p:cNvSpPr>
            <a:spLocks noGrp="1"/>
          </p:cNvSpPr>
          <p:nvPr>
            <p:ph type="sldNum" sz="quarter" idx="12"/>
          </p:nvPr>
        </p:nvSpPr>
        <p:spPr/>
        <p:txBody>
          <a:bodyPr/>
          <a:lstStyle/>
          <a:p>
            <a:fld id="{91F53415-5CFC-4B36-B902-1D0CCCCD1D51}" type="slidenum">
              <a:rPr kumimoji="1" lang="ja-JP" altLang="en-US" smtClean="0"/>
              <a:t>13</a:t>
            </a:fld>
            <a:endParaRPr kumimoji="1" lang="ja-JP" altLang="en-US"/>
          </a:p>
        </p:txBody>
      </p:sp>
      <p:pic>
        <p:nvPicPr>
          <p:cNvPr id="7" name="図 6">
            <a:extLst>
              <a:ext uri="{FF2B5EF4-FFF2-40B4-BE49-F238E27FC236}">
                <a16:creationId xmlns:a16="http://schemas.microsoft.com/office/drawing/2014/main" id="{B6F9DE9E-7476-429C-A980-A9626FC4B744}"/>
              </a:ext>
            </a:extLst>
          </p:cNvPr>
          <p:cNvPicPr>
            <a:picLocks noChangeAspect="1"/>
          </p:cNvPicPr>
          <p:nvPr/>
        </p:nvPicPr>
        <p:blipFill>
          <a:blip r:embed="rId2">
            <a:extLst>
              <a:ext uri="{28A0092B-C50C-407E-A947-70E740481C1C}">
                <a14:useLocalDpi xmlns:a14="http://schemas.microsoft.com/office/drawing/2010/main" val="0"/>
              </a:ext>
            </a:extLst>
          </a:blip>
          <a:srcRect l="138" t="4849" r="10526" b="18788"/>
          <a:stretch/>
        </p:blipFill>
        <p:spPr>
          <a:xfrm>
            <a:off x="3369129" y="3235202"/>
            <a:ext cx="5453743" cy="3303710"/>
          </a:xfrm>
          <a:prstGeom prst="rect">
            <a:avLst/>
          </a:prstGeom>
        </p:spPr>
      </p:pic>
    </p:spTree>
    <p:extLst>
      <p:ext uri="{BB962C8B-B14F-4D97-AF65-F5344CB8AC3E}">
        <p14:creationId xmlns:p14="http://schemas.microsoft.com/office/powerpoint/2010/main" val="1320081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88261D-A67C-EA0E-2CF7-81AD4BE31E9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1B0F269-D262-4987-244C-1A07E29B0527}"/>
              </a:ext>
            </a:extLst>
          </p:cNvPr>
          <p:cNvSpPr>
            <a:spLocks noGrp="1"/>
          </p:cNvSpPr>
          <p:nvPr>
            <p:ph type="title"/>
          </p:nvPr>
        </p:nvSpPr>
        <p:spPr/>
        <p:txBody>
          <a:bodyPr/>
          <a:lstStyle/>
          <a:p>
            <a:r>
              <a:rPr lang="ja-JP" altLang="en-US"/>
              <a:t>展開①（</a:t>
            </a:r>
            <a:r>
              <a:rPr lang="en-US" altLang="ja-JP"/>
              <a:t>5</a:t>
            </a:r>
            <a:r>
              <a:rPr lang="ja-JP" altLang="en-US"/>
              <a:t>分）</a:t>
            </a:r>
            <a:endParaRPr kumimoji="1" lang="ja-JP" altLang="en-US"/>
          </a:p>
        </p:txBody>
      </p:sp>
      <p:sp>
        <p:nvSpPr>
          <p:cNvPr id="3" name="コンテンツ プレースホルダー 2">
            <a:extLst>
              <a:ext uri="{FF2B5EF4-FFF2-40B4-BE49-F238E27FC236}">
                <a16:creationId xmlns:a16="http://schemas.microsoft.com/office/drawing/2014/main" id="{23E150C9-A148-3895-70D4-7704B3BA7AB0}"/>
              </a:ext>
            </a:extLst>
          </p:cNvPr>
          <p:cNvSpPr>
            <a:spLocks noGrp="1"/>
          </p:cNvSpPr>
          <p:nvPr>
            <p:ph idx="1"/>
          </p:nvPr>
        </p:nvSpPr>
        <p:spPr/>
        <p:txBody>
          <a:bodyPr/>
          <a:lstStyle/>
          <a:p>
            <a:r>
              <a:rPr kumimoji="1" lang="ja-JP" altLang="en-US" b="1"/>
              <a:t>円周角</a:t>
            </a:r>
            <a:r>
              <a:rPr kumimoji="1" lang="ja-JP" altLang="en-US"/>
              <a:t>・</a:t>
            </a:r>
            <a:r>
              <a:rPr kumimoji="1" lang="ja-JP" altLang="en-US" b="1"/>
              <a:t>円周角に対する弧</a:t>
            </a:r>
            <a:r>
              <a:rPr kumimoji="1" lang="ja-JP" altLang="en-US"/>
              <a:t>の定義をノートにとる</a:t>
            </a:r>
          </a:p>
        </p:txBody>
      </p:sp>
      <p:sp>
        <p:nvSpPr>
          <p:cNvPr id="4" name="スライド番号プレースホルダー 3">
            <a:extLst>
              <a:ext uri="{FF2B5EF4-FFF2-40B4-BE49-F238E27FC236}">
                <a16:creationId xmlns:a16="http://schemas.microsoft.com/office/drawing/2014/main" id="{3ADAC29D-3AB6-E664-BF2B-C789B0F111CD}"/>
              </a:ext>
            </a:extLst>
          </p:cNvPr>
          <p:cNvSpPr>
            <a:spLocks noGrp="1"/>
          </p:cNvSpPr>
          <p:nvPr>
            <p:ph type="sldNum" sz="quarter" idx="12"/>
          </p:nvPr>
        </p:nvSpPr>
        <p:spPr/>
        <p:txBody>
          <a:bodyPr/>
          <a:lstStyle/>
          <a:p>
            <a:fld id="{91F53415-5CFC-4B36-B902-1D0CCCCD1D51}" type="slidenum">
              <a:rPr kumimoji="1" lang="ja-JP" altLang="en-US" smtClean="0"/>
              <a:t>14</a:t>
            </a:fld>
            <a:endParaRPr kumimoji="1" lang="ja-JP" altLang="en-US"/>
          </a:p>
        </p:txBody>
      </p:sp>
      <p:pic>
        <p:nvPicPr>
          <p:cNvPr id="8" name="図 7">
            <a:extLst>
              <a:ext uri="{FF2B5EF4-FFF2-40B4-BE49-F238E27FC236}">
                <a16:creationId xmlns:a16="http://schemas.microsoft.com/office/drawing/2014/main" id="{1BDB40B5-5036-6385-5EAD-FEFFDFF9BCF8}"/>
              </a:ext>
            </a:extLst>
          </p:cNvPr>
          <p:cNvPicPr>
            <a:picLocks noChangeAspect="1"/>
          </p:cNvPicPr>
          <p:nvPr/>
        </p:nvPicPr>
        <p:blipFill>
          <a:blip r:embed="rId2">
            <a:extLst>
              <a:ext uri="{28A0092B-C50C-407E-A947-70E740481C1C}">
                <a14:useLocalDpi xmlns:a14="http://schemas.microsoft.com/office/drawing/2010/main" val="0"/>
              </a:ext>
            </a:extLst>
          </a:blip>
          <a:srcRect l="3907" t="13160" r="56724" b="69178"/>
          <a:stretch/>
        </p:blipFill>
        <p:spPr>
          <a:xfrm>
            <a:off x="2303813" y="2956957"/>
            <a:ext cx="8110143" cy="2553195"/>
          </a:xfrm>
          <a:prstGeom prst="rect">
            <a:avLst/>
          </a:prstGeom>
        </p:spPr>
      </p:pic>
      <p:pic>
        <p:nvPicPr>
          <p:cNvPr id="9" name="図 8">
            <a:extLst>
              <a:ext uri="{FF2B5EF4-FFF2-40B4-BE49-F238E27FC236}">
                <a16:creationId xmlns:a16="http://schemas.microsoft.com/office/drawing/2014/main" id="{E9E0670A-27F1-3DB6-5771-9417C775D0E4}"/>
              </a:ext>
            </a:extLst>
          </p:cNvPr>
          <p:cNvPicPr>
            <a:picLocks noChangeAspect="1"/>
          </p:cNvPicPr>
          <p:nvPr/>
        </p:nvPicPr>
        <p:blipFill>
          <a:blip r:embed="rId3">
            <a:extLst>
              <a:ext uri="{28A0092B-C50C-407E-A947-70E740481C1C}">
                <a14:useLocalDpi xmlns:a14="http://schemas.microsoft.com/office/drawing/2010/main" val="0"/>
              </a:ext>
            </a:extLst>
          </a:blip>
          <a:srcRect l="4169" t="12641" r="56113" b="69004"/>
          <a:stretch/>
        </p:blipFill>
        <p:spPr>
          <a:xfrm>
            <a:off x="2327563" y="2897578"/>
            <a:ext cx="8185235" cy="2653317"/>
          </a:xfrm>
          <a:prstGeom prst="rect">
            <a:avLst/>
          </a:prstGeom>
        </p:spPr>
      </p:pic>
    </p:spTree>
    <p:extLst>
      <p:ext uri="{BB962C8B-B14F-4D97-AF65-F5344CB8AC3E}">
        <p14:creationId xmlns:p14="http://schemas.microsoft.com/office/powerpoint/2010/main" val="1138764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DF61A9-ABA2-09DD-D96A-2A873C5E7EE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4C8EBBF-BEEB-CBFC-3DC2-4939EC38815C}"/>
              </a:ext>
            </a:extLst>
          </p:cNvPr>
          <p:cNvSpPr>
            <a:spLocks noGrp="1"/>
          </p:cNvSpPr>
          <p:nvPr>
            <p:ph type="title"/>
          </p:nvPr>
        </p:nvSpPr>
        <p:spPr/>
        <p:txBody>
          <a:bodyPr/>
          <a:lstStyle/>
          <a:p>
            <a:r>
              <a:rPr lang="ja-JP" altLang="en-US"/>
              <a:t>展開②（</a:t>
            </a:r>
            <a:r>
              <a:rPr lang="en-US" altLang="ja-JP"/>
              <a:t>10</a:t>
            </a:r>
            <a:r>
              <a:rPr lang="ja-JP" altLang="en-US"/>
              <a:t>分）</a:t>
            </a:r>
            <a:endParaRPr kumimoji="1" lang="ja-JP" altLang="en-US"/>
          </a:p>
        </p:txBody>
      </p:sp>
      <p:sp>
        <p:nvSpPr>
          <p:cNvPr id="3" name="コンテンツ プレースホルダー 2">
            <a:extLst>
              <a:ext uri="{FF2B5EF4-FFF2-40B4-BE49-F238E27FC236}">
                <a16:creationId xmlns:a16="http://schemas.microsoft.com/office/drawing/2014/main" id="{60D2B71F-94A3-61F9-6333-3CC1144A65E0}"/>
              </a:ext>
            </a:extLst>
          </p:cNvPr>
          <p:cNvSpPr>
            <a:spLocks noGrp="1"/>
          </p:cNvSpPr>
          <p:nvPr>
            <p:ph idx="1"/>
          </p:nvPr>
        </p:nvSpPr>
        <p:spPr/>
        <p:txBody>
          <a:bodyPr/>
          <a:lstStyle/>
          <a:p>
            <a:pPr>
              <a:lnSpc>
                <a:spcPct val="150000"/>
              </a:lnSpc>
            </a:pPr>
            <a:r>
              <a:rPr kumimoji="1" lang="ja-JP" altLang="en-US"/>
              <a:t>点</a:t>
            </a:r>
            <a:r>
              <a:rPr kumimoji="1" lang="en-US" altLang="ja-JP"/>
              <a:t>P</a:t>
            </a:r>
            <a:r>
              <a:rPr kumimoji="1" lang="ja-JP" altLang="en-US"/>
              <a:t>を自由に動かし、</a:t>
            </a:r>
            <a:r>
              <a:rPr kumimoji="1" lang="ja-JP" altLang="en-US" b="1"/>
              <a:t>円周角と中心角の大きさ</a:t>
            </a:r>
            <a:r>
              <a:rPr kumimoji="1" lang="ja-JP" altLang="en-US"/>
              <a:t>を測る</a:t>
            </a:r>
            <a:br>
              <a:rPr lang="en-US" altLang="ja-JP"/>
            </a:br>
            <a:r>
              <a:rPr lang="ja-JP" altLang="en-US"/>
              <a:t>→</a:t>
            </a:r>
            <a:r>
              <a:rPr lang="ja-JP" altLang="en-US" b="1"/>
              <a:t>円周角は中心角の半分</a:t>
            </a:r>
            <a:r>
              <a:rPr lang="ja-JP" altLang="en-US"/>
              <a:t>であることに気づく</a:t>
            </a:r>
            <a:endParaRPr kumimoji="1" lang="ja-JP" altLang="en-US"/>
          </a:p>
        </p:txBody>
      </p:sp>
      <p:sp>
        <p:nvSpPr>
          <p:cNvPr id="4" name="スライド番号プレースホルダー 3">
            <a:extLst>
              <a:ext uri="{FF2B5EF4-FFF2-40B4-BE49-F238E27FC236}">
                <a16:creationId xmlns:a16="http://schemas.microsoft.com/office/drawing/2014/main" id="{0FBC5CCC-726F-B222-9724-C6840E7CB161}"/>
              </a:ext>
            </a:extLst>
          </p:cNvPr>
          <p:cNvSpPr>
            <a:spLocks noGrp="1"/>
          </p:cNvSpPr>
          <p:nvPr>
            <p:ph type="sldNum" sz="quarter" idx="12"/>
          </p:nvPr>
        </p:nvSpPr>
        <p:spPr/>
        <p:txBody>
          <a:bodyPr/>
          <a:lstStyle/>
          <a:p>
            <a:fld id="{91F53415-5CFC-4B36-B902-1D0CCCCD1D51}" type="slidenum">
              <a:rPr kumimoji="1" lang="ja-JP" altLang="en-US" smtClean="0"/>
              <a:t>15</a:t>
            </a:fld>
            <a:endParaRPr kumimoji="1" lang="ja-JP" altLang="en-US"/>
          </a:p>
        </p:txBody>
      </p:sp>
      <p:pic>
        <p:nvPicPr>
          <p:cNvPr id="7" name="図 6">
            <a:extLst>
              <a:ext uri="{FF2B5EF4-FFF2-40B4-BE49-F238E27FC236}">
                <a16:creationId xmlns:a16="http://schemas.microsoft.com/office/drawing/2014/main" id="{4536DB6E-7352-7427-AF79-DFA9E342B83C}"/>
              </a:ext>
            </a:extLst>
          </p:cNvPr>
          <p:cNvPicPr>
            <a:picLocks noChangeAspect="1"/>
          </p:cNvPicPr>
          <p:nvPr/>
        </p:nvPicPr>
        <p:blipFill>
          <a:blip r:embed="rId2">
            <a:extLst>
              <a:ext uri="{28A0092B-C50C-407E-A947-70E740481C1C}">
                <a14:useLocalDpi xmlns:a14="http://schemas.microsoft.com/office/drawing/2010/main" val="0"/>
              </a:ext>
            </a:extLst>
          </a:blip>
          <a:srcRect l="333" t="4849" r="10438" b="18615"/>
          <a:stretch/>
        </p:blipFill>
        <p:spPr>
          <a:xfrm>
            <a:off x="5152092" y="3230418"/>
            <a:ext cx="5403273" cy="3271571"/>
          </a:xfrm>
          <a:prstGeom prst="rect">
            <a:avLst/>
          </a:prstGeom>
        </p:spPr>
      </p:pic>
      <p:pic>
        <p:nvPicPr>
          <p:cNvPr id="8" name="図 7">
            <a:extLst>
              <a:ext uri="{FF2B5EF4-FFF2-40B4-BE49-F238E27FC236}">
                <a16:creationId xmlns:a16="http://schemas.microsoft.com/office/drawing/2014/main" id="{94C00F9A-6809-7344-1264-4FF4BFD46366}"/>
              </a:ext>
            </a:extLst>
          </p:cNvPr>
          <p:cNvPicPr>
            <a:picLocks noChangeAspect="1"/>
          </p:cNvPicPr>
          <p:nvPr/>
        </p:nvPicPr>
        <p:blipFill>
          <a:blip r:embed="rId3">
            <a:extLst>
              <a:ext uri="{28A0092B-C50C-407E-A947-70E740481C1C}">
                <a14:useLocalDpi xmlns:a14="http://schemas.microsoft.com/office/drawing/2010/main" val="0"/>
              </a:ext>
            </a:extLst>
          </a:blip>
          <a:srcRect l="70739" t="74286" r="3786" b="7315"/>
          <a:stretch/>
        </p:blipFill>
        <p:spPr>
          <a:xfrm>
            <a:off x="1764475" y="3658966"/>
            <a:ext cx="2363189" cy="2414474"/>
          </a:xfrm>
          <a:prstGeom prst="rect">
            <a:avLst/>
          </a:prstGeom>
        </p:spPr>
      </p:pic>
    </p:spTree>
    <p:extLst>
      <p:ext uri="{BB962C8B-B14F-4D97-AF65-F5344CB8AC3E}">
        <p14:creationId xmlns:p14="http://schemas.microsoft.com/office/powerpoint/2010/main" val="3401111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E80BD1-8EF2-E78E-061F-DA11B8C99C7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89F3D01-E15F-2BC9-942D-469CBCB3F874}"/>
              </a:ext>
            </a:extLst>
          </p:cNvPr>
          <p:cNvSpPr>
            <a:spLocks noGrp="1"/>
          </p:cNvSpPr>
          <p:nvPr>
            <p:ph type="title"/>
          </p:nvPr>
        </p:nvSpPr>
        <p:spPr/>
        <p:txBody>
          <a:bodyPr/>
          <a:lstStyle/>
          <a:p>
            <a:r>
              <a:rPr lang="ja-JP" altLang="en-US"/>
              <a:t>展開③（</a:t>
            </a:r>
            <a:r>
              <a:rPr lang="en-US" altLang="ja-JP"/>
              <a:t>20</a:t>
            </a:r>
            <a:r>
              <a:rPr lang="ja-JP" altLang="en-US"/>
              <a:t>分）</a:t>
            </a:r>
            <a:endParaRPr kumimoji="1" lang="ja-JP" altLang="en-US"/>
          </a:p>
        </p:txBody>
      </p:sp>
      <p:sp>
        <p:nvSpPr>
          <p:cNvPr id="3" name="コンテンツ プレースホルダー 2">
            <a:extLst>
              <a:ext uri="{FF2B5EF4-FFF2-40B4-BE49-F238E27FC236}">
                <a16:creationId xmlns:a16="http://schemas.microsoft.com/office/drawing/2014/main" id="{6FC47BB0-24E5-9587-90E6-21DC1F7F5BDB}"/>
              </a:ext>
            </a:extLst>
          </p:cNvPr>
          <p:cNvSpPr>
            <a:spLocks noGrp="1"/>
          </p:cNvSpPr>
          <p:nvPr>
            <p:ph idx="1"/>
          </p:nvPr>
        </p:nvSpPr>
        <p:spPr>
          <a:xfrm>
            <a:off x="6555178" y="1825625"/>
            <a:ext cx="4798621" cy="4351338"/>
          </a:xfrm>
        </p:spPr>
        <p:txBody>
          <a:bodyPr/>
          <a:lstStyle/>
          <a:p>
            <a:pPr>
              <a:lnSpc>
                <a:spcPct val="150000"/>
              </a:lnSpc>
            </a:pPr>
            <a:r>
              <a:rPr kumimoji="1" lang="ja-JP" altLang="en-US"/>
              <a:t>これまでの活動で気づいた</a:t>
            </a:r>
            <a:br>
              <a:rPr kumimoji="1" lang="en-US" altLang="ja-JP"/>
            </a:br>
            <a:r>
              <a:rPr kumimoji="1" lang="ja-JP" altLang="en-US"/>
              <a:t>円周角と中心角の関係を</a:t>
            </a:r>
            <a:br>
              <a:rPr kumimoji="1" lang="en-US" altLang="ja-JP"/>
            </a:br>
            <a:r>
              <a:rPr kumimoji="1" lang="ja-JP" altLang="en-US" b="1"/>
              <a:t>数学的に証明</a:t>
            </a:r>
            <a:r>
              <a:rPr kumimoji="1" lang="ja-JP" altLang="en-US"/>
              <a:t>する</a:t>
            </a:r>
            <a:endParaRPr kumimoji="1" lang="en-US" altLang="ja-JP"/>
          </a:p>
          <a:p>
            <a:pPr>
              <a:lnSpc>
                <a:spcPct val="150000"/>
              </a:lnSpc>
            </a:pPr>
            <a:r>
              <a:rPr kumimoji="1" lang="ja-JP" altLang="en-US"/>
              <a:t>はじめに</a:t>
            </a:r>
            <a:r>
              <a:rPr kumimoji="1" lang="ja-JP" altLang="en-US" b="1"/>
              <a:t>アニメーション</a:t>
            </a:r>
            <a:r>
              <a:rPr kumimoji="1" lang="ja-JP" altLang="en-US"/>
              <a:t>で</a:t>
            </a:r>
            <a:br>
              <a:rPr kumimoji="1" lang="en-US" altLang="ja-JP"/>
            </a:br>
            <a:r>
              <a:rPr kumimoji="1" lang="ja-JP" altLang="en-US"/>
              <a:t>証明の流れを示す</a:t>
            </a:r>
          </a:p>
        </p:txBody>
      </p:sp>
      <p:sp>
        <p:nvSpPr>
          <p:cNvPr id="4" name="スライド番号プレースホルダー 3">
            <a:extLst>
              <a:ext uri="{FF2B5EF4-FFF2-40B4-BE49-F238E27FC236}">
                <a16:creationId xmlns:a16="http://schemas.microsoft.com/office/drawing/2014/main" id="{E0235B76-8D71-C37F-96B0-253C38B8CEFC}"/>
              </a:ext>
            </a:extLst>
          </p:cNvPr>
          <p:cNvSpPr>
            <a:spLocks noGrp="1"/>
          </p:cNvSpPr>
          <p:nvPr>
            <p:ph type="sldNum" sz="quarter" idx="12"/>
          </p:nvPr>
        </p:nvSpPr>
        <p:spPr/>
        <p:txBody>
          <a:bodyPr/>
          <a:lstStyle/>
          <a:p>
            <a:fld id="{91F53415-5CFC-4B36-B902-1D0CCCCD1D51}" type="slidenum">
              <a:rPr kumimoji="1" lang="ja-JP" altLang="en-US" smtClean="0"/>
              <a:t>16</a:t>
            </a:fld>
            <a:endParaRPr kumimoji="1" lang="ja-JP" altLang="en-US"/>
          </a:p>
        </p:txBody>
      </p:sp>
      <p:pic>
        <p:nvPicPr>
          <p:cNvPr id="7" name="図 6">
            <a:extLst>
              <a:ext uri="{FF2B5EF4-FFF2-40B4-BE49-F238E27FC236}">
                <a16:creationId xmlns:a16="http://schemas.microsoft.com/office/drawing/2014/main" id="{59AA50B9-9EE3-4400-1843-AC3CD7581DBE}"/>
              </a:ext>
            </a:extLst>
          </p:cNvPr>
          <p:cNvPicPr>
            <a:picLocks noChangeAspect="1"/>
          </p:cNvPicPr>
          <p:nvPr/>
        </p:nvPicPr>
        <p:blipFill>
          <a:blip r:embed="rId2">
            <a:extLst>
              <a:ext uri="{28A0092B-C50C-407E-A947-70E740481C1C}">
                <a14:useLocalDpi xmlns:a14="http://schemas.microsoft.com/office/drawing/2010/main" val="0"/>
              </a:ext>
            </a:extLst>
          </a:blip>
          <a:srcRect l="54820" t="3982" r="4231" b="73334"/>
          <a:stretch/>
        </p:blipFill>
        <p:spPr>
          <a:xfrm>
            <a:off x="909450" y="1690688"/>
            <a:ext cx="5317244" cy="2066942"/>
          </a:xfrm>
          <a:prstGeom prst="rect">
            <a:avLst/>
          </a:prstGeom>
        </p:spPr>
      </p:pic>
      <p:pic>
        <p:nvPicPr>
          <p:cNvPr id="8" name="図 7">
            <a:extLst>
              <a:ext uri="{FF2B5EF4-FFF2-40B4-BE49-F238E27FC236}">
                <a16:creationId xmlns:a16="http://schemas.microsoft.com/office/drawing/2014/main" id="{8ADC00EC-EA0E-3FFE-E991-58BB27C5AB93}"/>
              </a:ext>
            </a:extLst>
          </p:cNvPr>
          <p:cNvPicPr>
            <a:picLocks noChangeAspect="1"/>
          </p:cNvPicPr>
          <p:nvPr/>
        </p:nvPicPr>
        <p:blipFill>
          <a:blip r:embed="rId2">
            <a:extLst>
              <a:ext uri="{28A0092B-C50C-407E-A947-70E740481C1C}">
                <a14:useLocalDpi xmlns:a14="http://schemas.microsoft.com/office/drawing/2010/main" val="0"/>
              </a:ext>
            </a:extLst>
          </a:blip>
          <a:srcRect l="54820" t="45714" r="4231" b="23463"/>
          <a:stretch/>
        </p:blipFill>
        <p:spPr>
          <a:xfrm>
            <a:off x="910439" y="3739185"/>
            <a:ext cx="5317243" cy="2808514"/>
          </a:xfrm>
          <a:prstGeom prst="rect">
            <a:avLst/>
          </a:prstGeom>
        </p:spPr>
      </p:pic>
    </p:spTree>
    <p:extLst>
      <p:ext uri="{BB962C8B-B14F-4D97-AF65-F5344CB8AC3E}">
        <p14:creationId xmlns:p14="http://schemas.microsoft.com/office/powerpoint/2010/main" val="3942491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62979DB-6BA7-4858-847C-DB84D250D886}"/>
              </a:ext>
            </a:extLst>
          </p:cNvPr>
          <p:cNvSpPr>
            <a:spLocks noGrp="1"/>
          </p:cNvSpPr>
          <p:nvPr>
            <p:ph type="sldNum" sz="quarter" idx="12"/>
          </p:nvPr>
        </p:nvSpPr>
        <p:spPr/>
        <p:txBody>
          <a:bodyPr/>
          <a:lstStyle/>
          <a:p>
            <a:fld id="{91F53415-5CFC-4B36-B902-1D0CCCCD1D51}" type="slidenum">
              <a:rPr kumimoji="1" lang="ja-JP" altLang="en-US" smtClean="0"/>
              <a:t>17</a:t>
            </a:fld>
            <a:endParaRPr kumimoji="1" lang="ja-JP" altLang="en-US"/>
          </a:p>
        </p:txBody>
      </p:sp>
      <p:sp>
        <p:nvSpPr>
          <p:cNvPr id="22" name="∠APB">
            <a:extLst>
              <a:ext uri="{FF2B5EF4-FFF2-40B4-BE49-F238E27FC236}">
                <a16:creationId xmlns:a16="http://schemas.microsoft.com/office/drawing/2014/main" id="{B0D5904A-C262-423F-AC95-D428360F00E6}"/>
              </a:ext>
            </a:extLst>
          </p:cNvPr>
          <p:cNvSpPr/>
          <p:nvPr/>
        </p:nvSpPr>
        <p:spPr>
          <a:xfrm>
            <a:off x="2771882" y="630601"/>
            <a:ext cx="720000" cy="720000"/>
          </a:xfrm>
          <a:prstGeom prst="arc">
            <a:avLst>
              <a:gd name="adj1" fmla="val 3165987"/>
              <a:gd name="adj2" fmla="val 6223966"/>
            </a:avLst>
          </a:prstGeom>
          <a:solidFill>
            <a:schemeClr val="accent2"/>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 name="∠AOB">
            <a:extLst>
              <a:ext uri="{FF2B5EF4-FFF2-40B4-BE49-F238E27FC236}">
                <a16:creationId xmlns:a16="http://schemas.microsoft.com/office/drawing/2014/main" id="{FACEA256-A2E7-477B-850C-D3A38ABF829D}"/>
              </a:ext>
            </a:extLst>
          </p:cNvPr>
          <p:cNvSpPr/>
          <p:nvPr/>
        </p:nvSpPr>
        <p:spPr>
          <a:xfrm>
            <a:off x="3394016" y="3069000"/>
            <a:ext cx="720000" cy="720000"/>
          </a:xfrm>
          <a:prstGeom prst="arc">
            <a:avLst>
              <a:gd name="adj1" fmla="val 1878909"/>
              <a:gd name="adj2" fmla="val 7724641"/>
            </a:avLst>
          </a:prstGeom>
          <a:solidFill>
            <a:schemeClr val="accent2"/>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5" name="二等辺三角形APO">
            <a:extLst>
              <a:ext uri="{FF2B5EF4-FFF2-40B4-BE49-F238E27FC236}">
                <a16:creationId xmlns:a16="http://schemas.microsoft.com/office/drawing/2014/main" id="{47FF5AD7-C680-409E-B85D-E5B7E759B424}"/>
              </a:ext>
            </a:extLst>
          </p:cNvPr>
          <p:cNvSpPr/>
          <p:nvPr/>
        </p:nvSpPr>
        <p:spPr>
          <a:xfrm rot="6121125">
            <a:off x="969884" y="2747942"/>
            <a:ext cx="4468118" cy="1101765"/>
          </a:xfrm>
          <a:prstGeom prst="triangle">
            <a:avLst>
              <a:gd name="adj" fmla="val 50699"/>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二等辺三角形BPO">
            <a:extLst>
              <a:ext uri="{FF2B5EF4-FFF2-40B4-BE49-F238E27FC236}">
                <a16:creationId xmlns:a16="http://schemas.microsoft.com/office/drawing/2014/main" id="{E7C8BDA6-C797-458C-AF02-761F6D746E57}"/>
              </a:ext>
            </a:extLst>
          </p:cNvPr>
          <p:cNvSpPr/>
          <p:nvPr/>
        </p:nvSpPr>
        <p:spPr>
          <a:xfrm rot="13950252">
            <a:off x="1825462" y="2632004"/>
            <a:ext cx="4621749" cy="986836"/>
          </a:xfrm>
          <a:prstGeom prst="triangle">
            <a:avLst>
              <a:gd name="adj" fmla="val 49967"/>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円">
            <a:extLst>
              <a:ext uri="{FF2B5EF4-FFF2-40B4-BE49-F238E27FC236}">
                <a16:creationId xmlns:a16="http://schemas.microsoft.com/office/drawing/2014/main" id="{8768D5FD-240B-4273-B05D-D3ECFDD71E2C}"/>
              </a:ext>
            </a:extLst>
          </p:cNvPr>
          <p:cNvSpPr/>
          <p:nvPr/>
        </p:nvSpPr>
        <p:spPr>
          <a:xfrm>
            <a:off x="1234016" y="909000"/>
            <a:ext cx="5040000" cy="5040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線分BP">
            <a:extLst>
              <a:ext uri="{FF2B5EF4-FFF2-40B4-BE49-F238E27FC236}">
                <a16:creationId xmlns:a16="http://schemas.microsoft.com/office/drawing/2014/main" id="{CE0029EB-960A-4611-8231-2640C12D7D20}"/>
              </a:ext>
            </a:extLst>
          </p:cNvPr>
          <p:cNvCxnSpPr>
            <a:cxnSpLocks/>
          </p:cNvCxnSpPr>
          <p:nvPr/>
        </p:nvCxnSpPr>
        <p:spPr>
          <a:xfrm flipH="1" flipV="1">
            <a:off x="3127483" y="990601"/>
            <a:ext cx="2819400" cy="36575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線分BO">
            <a:extLst>
              <a:ext uri="{FF2B5EF4-FFF2-40B4-BE49-F238E27FC236}">
                <a16:creationId xmlns:a16="http://schemas.microsoft.com/office/drawing/2014/main" id="{EC8681E1-BA34-4629-A6BA-71EB9864BAA6}"/>
              </a:ext>
            </a:extLst>
          </p:cNvPr>
          <p:cNvCxnSpPr>
            <a:cxnSpLocks/>
            <a:endCxn id="6" idx="5"/>
          </p:cNvCxnSpPr>
          <p:nvPr/>
        </p:nvCxnSpPr>
        <p:spPr>
          <a:xfrm flipH="1" flipV="1">
            <a:off x="3766744" y="3441728"/>
            <a:ext cx="2180139" cy="12064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線分AP">
            <a:extLst>
              <a:ext uri="{FF2B5EF4-FFF2-40B4-BE49-F238E27FC236}">
                <a16:creationId xmlns:a16="http://schemas.microsoft.com/office/drawing/2014/main" id="{B969F212-1990-4A93-BD7D-023DC919FF6D}"/>
              </a:ext>
            </a:extLst>
          </p:cNvPr>
          <p:cNvCxnSpPr>
            <a:cxnSpLocks/>
          </p:cNvCxnSpPr>
          <p:nvPr/>
        </p:nvCxnSpPr>
        <p:spPr>
          <a:xfrm flipV="1">
            <a:off x="2187149" y="990600"/>
            <a:ext cx="940334" cy="44386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線分AO">
            <a:extLst>
              <a:ext uri="{FF2B5EF4-FFF2-40B4-BE49-F238E27FC236}">
                <a16:creationId xmlns:a16="http://schemas.microsoft.com/office/drawing/2014/main" id="{A3612C23-9DC7-4D44-A5BD-587DC43F1829}"/>
              </a:ext>
            </a:extLst>
          </p:cNvPr>
          <p:cNvCxnSpPr/>
          <p:nvPr/>
        </p:nvCxnSpPr>
        <p:spPr>
          <a:xfrm flipV="1">
            <a:off x="2187149" y="3438000"/>
            <a:ext cx="1557867" cy="19642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線分OP">
            <a:extLst>
              <a:ext uri="{FF2B5EF4-FFF2-40B4-BE49-F238E27FC236}">
                <a16:creationId xmlns:a16="http://schemas.microsoft.com/office/drawing/2014/main" id="{3163F85B-F2C9-4071-BCA7-F4E046DD6239}"/>
              </a:ext>
            </a:extLst>
          </p:cNvPr>
          <p:cNvCxnSpPr>
            <a:endCxn id="6" idx="2"/>
          </p:cNvCxnSpPr>
          <p:nvPr/>
        </p:nvCxnSpPr>
        <p:spPr>
          <a:xfrm>
            <a:off x="3127483" y="990600"/>
            <a:ext cx="613805" cy="2425672"/>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6" name="円の中心">
            <a:extLst>
              <a:ext uri="{FF2B5EF4-FFF2-40B4-BE49-F238E27FC236}">
                <a16:creationId xmlns:a16="http://schemas.microsoft.com/office/drawing/2014/main" id="{12FAED8C-2FD0-411D-8D2A-27DB3AD5748C}"/>
              </a:ext>
            </a:extLst>
          </p:cNvPr>
          <p:cNvSpPr/>
          <p:nvPr/>
        </p:nvSpPr>
        <p:spPr>
          <a:xfrm>
            <a:off x="3736016" y="3411000"/>
            <a:ext cx="36000" cy="36000"/>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点P">
            <a:extLst>
              <a:ext uri="{FF2B5EF4-FFF2-40B4-BE49-F238E27FC236}">
                <a16:creationId xmlns:a16="http://schemas.microsoft.com/office/drawing/2014/main" id="{3D47D114-056C-43C9-B3E9-B906DB9B3585}"/>
              </a:ext>
            </a:extLst>
          </p:cNvPr>
          <p:cNvSpPr txBox="1"/>
          <p:nvPr/>
        </p:nvSpPr>
        <p:spPr>
          <a:xfrm>
            <a:off x="2959007" y="583250"/>
            <a:ext cx="336952" cy="369332"/>
          </a:xfrm>
          <a:prstGeom prst="rect">
            <a:avLst/>
          </a:prstGeom>
          <a:noFill/>
        </p:spPr>
        <p:txBody>
          <a:bodyPr wrap="none" rtlCol="0">
            <a:spAutoFit/>
          </a:bodyPr>
          <a:lstStyle/>
          <a:p>
            <a:pPr algn="ctr"/>
            <a:r>
              <a:rPr kumimoji="1" lang="en-US" altLang="ja-JP" dirty="0"/>
              <a:t>P</a:t>
            </a:r>
            <a:endParaRPr kumimoji="1" lang="ja-JP" altLang="en-US" dirty="0"/>
          </a:p>
        </p:txBody>
      </p:sp>
      <p:sp>
        <p:nvSpPr>
          <p:cNvPr id="18" name="点O">
            <a:extLst>
              <a:ext uri="{FF2B5EF4-FFF2-40B4-BE49-F238E27FC236}">
                <a16:creationId xmlns:a16="http://schemas.microsoft.com/office/drawing/2014/main" id="{C5B7439F-32F8-44B5-B649-9062FAD09162}"/>
              </a:ext>
            </a:extLst>
          </p:cNvPr>
          <p:cNvSpPr txBox="1"/>
          <p:nvPr/>
        </p:nvSpPr>
        <p:spPr>
          <a:xfrm>
            <a:off x="3827725" y="3034378"/>
            <a:ext cx="336952" cy="369332"/>
          </a:xfrm>
          <a:prstGeom prst="rect">
            <a:avLst/>
          </a:prstGeom>
          <a:noFill/>
        </p:spPr>
        <p:txBody>
          <a:bodyPr wrap="square" rtlCol="0">
            <a:spAutoFit/>
          </a:bodyPr>
          <a:lstStyle/>
          <a:p>
            <a:pPr algn="ctr"/>
            <a:r>
              <a:rPr lang="en-US" altLang="ja-JP" dirty="0"/>
              <a:t>O</a:t>
            </a:r>
            <a:endParaRPr kumimoji="1" lang="ja-JP" altLang="en-US" dirty="0"/>
          </a:p>
        </p:txBody>
      </p:sp>
      <p:sp>
        <p:nvSpPr>
          <p:cNvPr id="19" name="点B">
            <a:extLst>
              <a:ext uri="{FF2B5EF4-FFF2-40B4-BE49-F238E27FC236}">
                <a16:creationId xmlns:a16="http://schemas.microsoft.com/office/drawing/2014/main" id="{0078D238-64BD-4AE0-ACCB-6662535DD4E0}"/>
              </a:ext>
            </a:extLst>
          </p:cNvPr>
          <p:cNvSpPr txBox="1"/>
          <p:nvPr/>
        </p:nvSpPr>
        <p:spPr>
          <a:xfrm>
            <a:off x="5968611" y="4648200"/>
            <a:ext cx="336952" cy="369332"/>
          </a:xfrm>
          <a:prstGeom prst="rect">
            <a:avLst/>
          </a:prstGeom>
          <a:noFill/>
        </p:spPr>
        <p:txBody>
          <a:bodyPr wrap="square" rtlCol="0">
            <a:spAutoFit/>
          </a:bodyPr>
          <a:lstStyle/>
          <a:p>
            <a:pPr algn="ctr"/>
            <a:r>
              <a:rPr lang="en-US" altLang="ja-JP" dirty="0"/>
              <a:t>B</a:t>
            </a:r>
            <a:endParaRPr kumimoji="1" lang="ja-JP" altLang="en-US" dirty="0"/>
          </a:p>
        </p:txBody>
      </p:sp>
      <p:sp>
        <p:nvSpPr>
          <p:cNvPr id="20" name="点A">
            <a:extLst>
              <a:ext uri="{FF2B5EF4-FFF2-40B4-BE49-F238E27FC236}">
                <a16:creationId xmlns:a16="http://schemas.microsoft.com/office/drawing/2014/main" id="{852076BF-6789-4F34-B9B1-42C9667DB3FE}"/>
              </a:ext>
            </a:extLst>
          </p:cNvPr>
          <p:cNvSpPr txBox="1"/>
          <p:nvPr/>
        </p:nvSpPr>
        <p:spPr>
          <a:xfrm>
            <a:off x="1850197" y="5490967"/>
            <a:ext cx="336952" cy="369332"/>
          </a:xfrm>
          <a:prstGeom prst="rect">
            <a:avLst/>
          </a:prstGeom>
          <a:noFill/>
        </p:spPr>
        <p:txBody>
          <a:bodyPr wrap="square" rtlCol="0">
            <a:spAutoFit/>
          </a:bodyPr>
          <a:lstStyle/>
          <a:p>
            <a:pPr algn="ctr"/>
            <a:r>
              <a:rPr kumimoji="1" lang="en-US" altLang="ja-JP" dirty="0"/>
              <a:t>A</a:t>
            </a:r>
            <a:endParaRPr kumimoji="1" lang="ja-JP" altLang="en-US" dirty="0"/>
          </a:p>
        </p:txBody>
      </p:sp>
      <p:sp>
        <p:nvSpPr>
          <p:cNvPr id="24" name="「円周角」">
            <a:extLst>
              <a:ext uri="{FF2B5EF4-FFF2-40B4-BE49-F238E27FC236}">
                <a16:creationId xmlns:a16="http://schemas.microsoft.com/office/drawing/2014/main" id="{60BAC299-C0B9-44D5-9BF6-5FD37A6B226C}"/>
              </a:ext>
            </a:extLst>
          </p:cNvPr>
          <p:cNvSpPr txBox="1"/>
          <p:nvPr/>
        </p:nvSpPr>
        <p:spPr>
          <a:xfrm>
            <a:off x="2898770" y="1669062"/>
            <a:ext cx="877163" cy="369332"/>
          </a:xfrm>
          <a:prstGeom prst="rect">
            <a:avLst/>
          </a:prstGeom>
          <a:noFill/>
        </p:spPr>
        <p:txBody>
          <a:bodyPr wrap="none" rtlCol="0">
            <a:spAutoFit/>
          </a:bodyPr>
          <a:lstStyle/>
          <a:p>
            <a:r>
              <a:rPr lang="ja-JP" altLang="en-US" dirty="0">
                <a:solidFill>
                  <a:schemeClr val="accent2"/>
                </a:solidFill>
              </a:rPr>
              <a:t>円周角</a:t>
            </a:r>
            <a:endParaRPr kumimoji="1" lang="ja-JP" altLang="en-US" dirty="0">
              <a:solidFill>
                <a:schemeClr val="accent2"/>
              </a:solidFill>
            </a:endParaRPr>
          </a:p>
        </p:txBody>
      </p:sp>
      <p:sp>
        <p:nvSpPr>
          <p:cNvPr id="25" name="「中心角」">
            <a:extLst>
              <a:ext uri="{FF2B5EF4-FFF2-40B4-BE49-F238E27FC236}">
                <a16:creationId xmlns:a16="http://schemas.microsoft.com/office/drawing/2014/main" id="{067CBE0D-07FE-49BE-9CBF-3B71E6271FEE}"/>
              </a:ext>
            </a:extLst>
          </p:cNvPr>
          <p:cNvSpPr txBox="1"/>
          <p:nvPr/>
        </p:nvSpPr>
        <p:spPr>
          <a:xfrm>
            <a:off x="3505453" y="4084756"/>
            <a:ext cx="877163" cy="369332"/>
          </a:xfrm>
          <a:prstGeom prst="rect">
            <a:avLst/>
          </a:prstGeom>
          <a:noFill/>
        </p:spPr>
        <p:txBody>
          <a:bodyPr wrap="none" rtlCol="0">
            <a:spAutoFit/>
          </a:bodyPr>
          <a:lstStyle/>
          <a:p>
            <a:r>
              <a:rPr lang="ja-JP" altLang="en-US" dirty="0">
                <a:solidFill>
                  <a:schemeClr val="accent2"/>
                </a:solidFill>
              </a:rPr>
              <a:t>中心角</a:t>
            </a:r>
            <a:endParaRPr kumimoji="1" lang="ja-JP" altLang="en-US" dirty="0">
              <a:solidFill>
                <a:schemeClr val="accent2"/>
              </a:solidFill>
            </a:endParaRPr>
          </a:p>
        </p:txBody>
      </p:sp>
      <p:sp>
        <p:nvSpPr>
          <p:cNvPr id="21" name="テキスト ボックス 1">
            <a:extLst>
              <a:ext uri="{FF2B5EF4-FFF2-40B4-BE49-F238E27FC236}">
                <a16:creationId xmlns:a16="http://schemas.microsoft.com/office/drawing/2014/main" id="{CCF6C39E-4CE6-4808-8E59-DD38BA4181E9}"/>
              </a:ext>
            </a:extLst>
          </p:cNvPr>
          <p:cNvSpPr txBox="1"/>
          <p:nvPr/>
        </p:nvSpPr>
        <p:spPr>
          <a:xfrm>
            <a:off x="6612173" y="956569"/>
            <a:ext cx="5032147" cy="884473"/>
          </a:xfrm>
          <a:prstGeom prst="rect">
            <a:avLst/>
          </a:prstGeom>
          <a:noFill/>
        </p:spPr>
        <p:txBody>
          <a:bodyPr wrap="none" rtlCol="0">
            <a:spAutoFit/>
          </a:bodyPr>
          <a:lstStyle/>
          <a:p>
            <a:pPr>
              <a:lnSpc>
                <a:spcPct val="150000"/>
              </a:lnSpc>
            </a:pPr>
            <a:r>
              <a:rPr lang="ja-JP" altLang="en-US" dirty="0"/>
              <a:t>「円周角の大きさは、中心角の大きさの半分」</a:t>
            </a:r>
            <a:endParaRPr lang="en-US" altLang="ja-JP" dirty="0"/>
          </a:p>
          <a:p>
            <a:pPr>
              <a:lnSpc>
                <a:spcPct val="150000"/>
              </a:lnSpc>
            </a:pPr>
            <a:r>
              <a:rPr lang="ja-JP" altLang="en-US" dirty="0"/>
              <a:t>であることを示したい</a:t>
            </a:r>
            <a:endParaRPr kumimoji="1" lang="ja-JP" altLang="en-US" dirty="0"/>
          </a:p>
        </p:txBody>
      </p:sp>
      <mc:AlternateContent xmlns:mc="http://schemas.openxmlformats.org/markup-compatibility/2006" xmlns:a14="http://schemas.microsoft.com/office/drawing/2010/main">
        <mc:Choice Requires="a14">
          <p:sp>
            <p:nvSpPr>
              <p:cNvPr id="26" name="テキスト ボックス 2">
                <a:extLst>
                  <a:ext uri="{FF2B5EF4-FFF2-40B4-BE49-F238E27FC236}">
                    <a16:creationId xmlns:a16="http://schemas.microsoft.com/office/drawing/2014/main" id="{09DC850E-18AF-4ADC-BA1A-4178ED5754F3}"/>
                  </a:ext>
                </a:extLst>
              </p:cNvPr>
              <p:cNvSpPr txBox="1"/>
              <p:nvPr/>
            </p:nvSpPr>
            <p:spPr>
              <a:xfrm>
                <a:off x="6810879" y="2221599"/>
                <a:ext cx="3746154" cy="1461169"/>
              </a:xfrm>
              <a:prstGeom prst="rect">
                <a:avLst/>
              </a:prstGeom>
              <a:noFill/>
            </p:spPr>
            <p:txBody>
              <a:bodyPr wrap="none" rtlCol="0">
                <a:spAutoFit/>
              </a:bodyPr>
              <a:lstStyle/>
              <a:p>
                <a:pPr algn="ctr">
                  <a:lnSpc>
                    <a:spcPct val="150000"/>
                  </a:lnSpc>
                </a:pPr>
                <a:r>
                  <a:rPr kumimoji="1" lang="ja-JP" altLang="en-US" dirty="0"/>
                  <a:t>円周角 </a:t>
                </a:r>
                <a14:m>
                  <m:oMath xmlns:m="http://schemas.openxmlformats.org/officeDocument/2006/math">
                    <m:r>
                      <a:rPr kumimoji="1" lang="pt-BR" altLang="ja-JP" i="1" smtClean="0">
                        <a:latin typeface="Cambria Math" panose="02040503050406030204" pitchFamily="18" charset="0"/>
                      </a:rPr>
                      <m:t>=</m:t>
                    </m:r>
                    <m:r>
                      <a:rPr lang="pt-BR"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𝐴</m:t>
                    </m:r>
                    <m:r>
                      <a:rPr lang="en-US" altLang="ja-JP" b="0" i="1" smtClean="0">
                        <a:latin typeface="Cambria Math" panose="02040503050406030204" pitchFamily="18" charset="0"/>
                        <a:ea typeface="Cambria Math" panose="02040503050406030204" pitchFamily="18" charset="0"/>
                      </a:rPr>
                      <m:t>𝑃</m:t>
                    </m:r>
                    <m:r>
                      <a:rPr lang="en-US" altLang="ja-JP" i="1">
                        <a:latin typeface="Cambria Math" panose="02040503050406030204" pitchFamily="18" charset="0"/>
                        <a:ea typeface="Cambria Math" panose="02040503050406030204" pitchFamily="18" charset="0"/>
                      </a:rPr>
                      <m:t>𝐵</m:t>
                    </m:r>
                  </m:oMath>
                </a14:m>
                <a:endParaRPr kumimoji="1" lang="en-US" altLang="ja-JP" dirty="0"/>
              </a:p>
              <a:p>
                <a:pPr algn="ctr">
                  <a:lnSpc>
                    <a:spcPct val="150000"/>
                  </a:lnSpc>
                </a:pPr>
                <a:r>
                  <a:rPr lang="ja-JP" altLang="en-US" dirty="0"/>
                  <a:t>中心</a:t>
                </a:r>
                <a:r>
                  <a:rPr kumimoji="1" lang="ja-JP" altLang="en-US" dirty="0"/>
                  <a:t>角 </a:t>
                </a:r>
                <a14:m>
                  <m:oMath xmlns:m="http://schemas.openxmlformats.org/officeDocument/2006/math">
                    <m:r>
                      <a:rPr kumimoji="1" lang="pt-BR" altLang="ja-JP" i="1" smtClean="0">
                        <a:latin typeface="Cambria Math" panose="02040503050406030204" pitchFamily="18" charset="0"/>
                      </a:rPr>
                      <m:t>=</m:t>
                    </m:r>
                    <m:r>
                      <a:rPr lang="pt-BR"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𝐴</m:t>
                    </m:r>
                    <m:r>
                      <a:rPr lang="en-US" altLang="ja-JP" b="0" i="1" smtClean="0">
                        <a:latin typeface="Cambria Math" panose="02040503050406030204" pitchFamily="18" charset="0"/>
                        <a:ea typeface="Cambria Math" panose="02040503050406030204" pitchFamily="18" charset="0"/>
                      </a:rPr>
                      <m:t>𝑂</m:t>
                    </m:r>
                    <m:r>
                      <a:rPr lang="en-US" altLang="ja-JP" i="1">
                        <a:latin typeface="Cambria Math" panose="02040503050406030204" pitchFamily="18" charset="0"/>
                        <a:ea typeface="Cambria Math" panose="02040503050406030204" pitchFamily="18" charset="0"/>
                      </a:rPr>
                      <m:t>𝐵</m:t>
                    </m:r>
                  </m:oMath>
                </a14:m>
                <a:endParaRPr kumimoji="1" lang="en-US" altLang="ja-JP" dirty="0"/>
              </a:p>
              <a:p>
                <a:pPr algn="ctr">
                  <a:lnSpc>
                    <a:spcPct val="150000"/>
                  </a:lnSpc>
                </a:pPr>
                <a:r>
                  <a:rPr kumimoji="1" lang="ja-JP" altLang="en-US" dirty="0">
                    <a:ea typeface="Cambria Math" panose="02040503050406030204" pitchFamily="18" charset="0"/>
                  </a:rPr>
                  <a:t>「</a:t>
                </a:r>
                <a14:m>
                  <m:oMath xmlns:m="http://schemas.openxmlformats.org/officeDocument/2006/math">
                    <m:r>
                      <a:rPr kumimoji="1" lang="pt-BR" altLang="ja-JP" i="1" smtClean="0">
                        <a:solidFill>
                          <a:schemeClr val="accent2"/>
                        </a:solidFill>
                        <a:latin typeface="Cambria Math" panose="02040503050406030204" pitchFamily="18" charset="0"/>
                        <a:ea typeface="Cambria Math" panose="02040503050406030204" pitchFamily="18" charset="0"/>
                      </a:rPr>
                      <m:t>∠</m:t>
                    </m:r>
                    <m:r>
                      <a:rPr kumimoji="1" lang="en-US" altLang="ja-JP" b="0" i="1" smtClean="0">
                        <a:solidFill>
                          <a:schemeClr val="accent2"/>
                        </a:solidFill>
                        <a:latin typeface="Cambria Math" panose="02040503050406030204" pitchFamily="18" charset="0"/>
                        <a:ea typeface="Cambria Math" panose="02040503050406030204" pitchFamily="18" charset="0"/>
                      </a:rPr>
                      <m:t>𝐴𝑃𝐵</m:t>
                    </m:r>
                    <m:r>
                      <a:rPr kumimoji="1" lang="pt-BR" altLang="ja-JP" i="1" smtClean="0">
                        <a:solidFill>
                          <a:schemeClr val="accent2"/>
                        </a:solidFill>
                        <a:latin typeface="Cambria Math" panose="02040503050406030204" pitchFamily="18" charset="0"/>
                      </a:rPr>
                      <m:t>=</m:t>
                    </m:r>
                    <m:f>
                      <m:fPr>
                        <m:ctrlPr>
                          <a:rPr kumimoji="1" lang="pt-BR" altLang="ja-JP" i="1" smtClean="0">
                            <a:solidFill>
                              <a:schemeClr val="accent2"/>
                            </a:solidFill>
                            <a:latin typeface="Cambria Math" panose="02040503050406030204" pitchFamily="18" charset="0"/>
                          </a:rPr>
                        </m:ctrlPr>
                      </m:fPr>
                      <m:num>
                        <m:r>
                          <a:rPr kumimoji="1" lang="en-US" altLang="ja-JP" b="0" i="1" smtClean="0">
                            <a:solidFill>
                              <a:schemeClr val="accent2"/>
                            </a:solidFill>
                            <a:latin typeface="Cambria Math" panose="02040503050406030204" pitchFamily="18" charset="0"/>
                          </a:rPr>
                          <m:t>1</m:t>
                        </m:r>
                      </m:num>
                      <m:den>
                        <m:r>
                          <a:rPr kumimoji="1" lang="en-US" altLang="ja-JP" b="0" i="1" smtClean="0">
                            <a:solidFill>
                              <a:schemeClr val="accent2"/>
                            </a:solidFill>
                            <a:latin typeface="Cambria Math" panose="02040503050406030204" pitchFamily="18" charset="0"/>
                          </a:rPr>
                          <m:t>2</m:t>
                        </m:r>
                      </m:den>
                    </m:f>
                    <m:r>
                      <a:rPr lang="pt-BR" altLang="ja-JP" i="1">
                        <a:solidFill>
                          <a:schemeClr val="accent2"/>
                        </a:solidFill>
                        <a:latin typeface="Cambria Math" panose="02040503050406030204" pitchFamily="18" charset="0"/>
                        <a:ea typeface="Cambria Math" panose="02040503050406030204" pitchFamily="18" charset="0"/>
                      </a:rPr>
                      <m:t>∠</m:t>
                    </m:r>
                    <m:r>
                      <a:rPr lang="en-US" altLang="ja-JP" i="1">
                        <a:solidFill>
                          <a:schemeClr val="accent2"/>
                        </a:solidFill>
                        <a:latin typeface="Cambria Math" panose="02040503050406030204" pitchFamily="18" charset="0"/>
                        <a:ea typeface="Cambria Math" panose="02040503050406030204" pitchFamily="18" charset="0"/>
                      </a:rPr>
                      <m:t>𝐴</m:t>
                    </m:r>
                    <m:r>
                      <a:rPr lang="en-US" altLang="ja-JP" b="0" i="1" smtClean="0">
                        <a:solidFill>
                          <a:schemeClr val="accent2"/>
                        </a:solidFill>
                        <a:latin typeface="Cambria Math" panose="02040503050406030204" pitchFamily="18" charset="0"/>
                        <a:ea typeface="Cambria Math" panose="02040503050406030204" pitchFamily="18" charset="0"/>
                      </a:rPr>
                      <m:t>𝑂</m:t>
                    </m:r>
                    <m:r>
                      <a:rPr lang="en-US" altLang="ja-JP" i="1">
                        <a:solidFill>
                          <a:schemeClr val="accent2"/>
                        </a:solidFill>
                        <a:latin typeface="Cambria Math" panose="02040503050406030204" pitchFamily="18" charset="0"/>
                        <a:ea typeface="Cambria Math" panose="02040503050406030204" pitchFamily="18" charset="0"/>
                      </a:rPr>
                      <m:t>𝐵</m:t>
                    </m:r>
                  </m:oMath>
                </a14:m>
                <a:r>
                  <a:rPr kumimoji="1" lang="ja-JP" altLang="en-US" dirty="0"/>
                  <a:t>」を証明したい</a:t>
                </a:r>
              </a:p>
            </p:txBody>
          </p:sp>
        </mc:Choice>
        <mc:Fallback xmlns="">
          <p:sp>
            <p:nvSpPr>
              <p:cNvPr id="26" name="テキスト ボックス 2">
                <a:extLst>
                  <a:ext uri="{FF2B5EF4-FFF2-40B4-BE49-F238E27FC236}">
                    <a16:creationId xmlns:a16="http://schemas.microsoft.com/office/drawing/2014/main" id="{09DC850E-18AF-4ADC-BA1A-4178ED5754F3}"/>
                  </a:ext>
                </a:extLst>
              </p:cNvPr>
              <p:cNvSpPr txBox="1">
                <a:spLocks noRot="1" noChangeAspect="1" noMove="1" noResize="1" noEditPoints="1" noAdjustHandles="1" noChangeArrowheads="1" noChangeShapeType="1" noTextEdit="1"/>
              </p:cNvSpPr>
              <p:nvPr/>
            </p:nvSpPr>
            <p:spPr>
              <a:xfrm>
                <a:off x="6810879" y="2221599"/>
                <a:ext cx="3746154" cy="1461169"/>
              </a:xfrm>
              <a:prstGeom prst="rect">
                <a:avLst/>
              </a:prstGeom>
              <a:blipFill>
                <a:blip r:embed="rId2"/>
                <a:stretch>
                  <a:fillRect l="-325" r="-163" b="-25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
                <a:extLst>
                  <a:ext uri="{FF2B5EF4-FFF2-40B4-BE49-F238E27FC236}">
                    <a16:creationId xmlns:a16="http://schemas.microsoft.com/office/drawing/2014/main" id="{FB05E8B3-C53E-4713-8EDC-2BDCC4E9B999}"/>
                  </a:ext>
                </a:extLst>
              </p:cNvPr>
              <p:cNvSpPr txBox="1"/>
              <p:nvPr/>
            </p:nvSpPr>
            <p:spPr>
              <a:xfrm>
                <a:off x="6618334" y="4053274"/>
                <a:ext cx="4570482" cy="882806"/>
              </a:xfrm>
              <a:prstGeom prst="rect">
                <a:avLst/>
              </a:prstGeom>
              <a:noFill/>
            </p:spPr>
            <p:txBody>
              <a:bodyPr wrap="none" rtlCol="0">
                <a:spAutoFit/>
              </a:bodyPr>
              <a:lstStyle/>
              <a:p>
                <a:pPr>
                  <a:lnSpc>
                    <a:spcPct val="150000"/>
                  </a:lnSpc>
                </a:pPr>
                <a:r>
                  <a:rPr kumimoji="1" lang="ja-JP" altLang="en-US" dirty="0">
                    <a:solidFill>
                      <a:schemeClr val="accent2"/>
                    </a:solidFill>
                  </a:rPr>
                  <a:t>三角形の性質</a:t>
                </a:r>
                <a:r>
                  <a:rPr kumimoji="1" lang="ja-JP" altLang="en-US" dirty="0"/>
                  <a:t>を使うために補助線を引</a:t>
                </a:r>
                <a:r>
                  <a:rPr lang="ja-JP" altLang="en-US" dirty="0"/>
                  <a:t>いて</a:t>
                </a:r>
                <a:endParaRPr lang="en-US" altLang="ja-JP" dirty="0"/>
              </a:p>
              <a:p>
                <a:pPr>
                  <a:lnSpc>
                    <a:spcPct val="150000"/>
                  </a:lnSpc>
                </a:pPr>
                <a14:m>
                  <m:oMath xmlns:m="http://schemas.openxmlformats.org/officeDocument/2006/math">
                    <m:r>
                      <a:rPr lang="ja-JP" altLang="en-US" i="1">
                        <a:latin typeface="Cambria Math" panose="02040503050406030204" pitchFamily="18" charset="0"/>
                      </a:rPr>
                      <m:t>△</m:t>
                    </m:r>
                    <m:r>
                      <a:rPr lang="en-US" altLang="ja-JP" i="1">
                        <a:latin typeface="Cambria Math" panose="02040503050406030204" pitchFamily="18" charset="0"/>
                      </a:rPr>
                      <m:t>𝐴𝑃𝑂</m:t>
                    </m:r>
                  </m:oMath>
                </a14:m>
                <a:r>
                  <a:rPr lang="ja-JP" altLang="en-US" dirty="0"/>
                  <a:t>と</a:t>
                </a:r>
                <a14:m>
                  <m:oMath xmlns:m="http://schemas.openxmlformats.org/officeDocument/2006/math">
                    <m:r>
                      <a:rPr lang="ja-JP" altLang="en-US" i="1">
                        <a:latin typeface="Cambria Math" panose="02040503050406030204" pitchFamily="18" charset="0"/>
                      </a:rPr>
                      <m:t>△</m:t>
                    </m:r>
                    <m:r>
                      <a:rPr lang="en-US" altLang="ja-JP" i="1">
                        <a:latin typeface="Cambria Math" panose="02040503050406030204" pitchFamily="18" charset="0"/>
                      </a:rPr>
                      <m:t>𝐵𝑃𝑂</m:t>
                    </m:r>
                  </m:oMath>
                </a14:m>
                <a:r>
                  <a:rPr lang="ja-JP" altLang="en-US" dirty="0"/>
                  <a:t>に分割し、別々に考える</a:t>
                </a:r>
                <a:endParaRPr lang="en-US" altLang="ja-JP" dirty="0"/>
              </a:p>
            </p:txBody>
          </p:sp>
        </mc:Choice>
        <mc:Fallback xmlns="">
          <p:sp>
            <p:nvSpPr>
              <p:cNvPr id="31" name="テキスト ボックス 3">
                <a:extLst>
                  <a:ext uri="{FF2B5EF4-FFF2-40B4-BE49-F238E27FC236}">
                    <a16:creationId xmlns:a16="http://schemas.microsoft.com/office/drawing/2014/main" id="{FB05E8B3-C53E-4713-8EDC-2BDCC4E9B999}"/>
                  </a:ext>
                </a:extLst>
              </p:cNvPr>
              <p:cNvSpPr txBox="1">
                <a:spLocks noRot="1" noChangeAspect="1" noMove="1" noResize="1" noEditPoints="1" noAdjustHandles="1" noChangeArrowheads="1" noChangeShapeType="1" noTextEdit="1"/>
              </p:cNvSpPr>
              <p:nvPr/>
            </p:nvSpPr>
            <p:spPr>
              <a:xfrm>
                <a:off x="6618334" y="4053274"/>
                <a:ext cx="4570482" cy="882806"/>
              </a:xfrm>
              <a:prstGeom prst="rect">
                <a:avLst/>
              </a:prstGeom>
              <a:blipFill>
                <a:blip r:embed="rId3"/>
                <a:stretch>
                  <a:fillRect l="-1202" r="-534" b="-10345"/>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94BF8A62-BD02-4CD3-AC2E-6B5D8C91D013}"/>
              </a:ext>
            </a:extLst>
          </p:cNvPr>
          <p:cNvSpPr txBox="1"/>
          <p:nvPr/>
        </p:nvSpPr>
        <p:spPr>
          <a:xfrm>
            <a:off x="9804401" y="5710334"/>
            <a:ext cx="2097049" cy="369332"/>
          </a:xfrm>
          <a:prstGeom prst="rect">
            <a:avLst/>
          </a:prstGeom>
          <a:noFill/>
        </p:spPr>
        <p:txBody>
          <a:bodyPr wrap="none" rtlCol="0">
            <a:spAutoFit/>
          </a:bodyPr>
          <a:lstStyle/>
          <a:p>
            <a:r>
              <a:rPr kumimoji="1" lang="ja-JP" altLang="en-US" dirty="0"/>
              <a:t>→ 教科書の証明へ</a:t>
            </a:r>
          </a:p>
        </p:txBody>
      </p:sp>
      <p:sp>
        <p:nvSpPr>
          <p:cNvPr id="8" name="フレーム 7">
            <a:extLst>
              <a:ext uri="{FF2B5EF4-FFF2-40B4-BE49-F238E27FC236}">
                <a16:creationId xmlns:a16="http://schemas.microsoft.com/office/drawing/2014/main" id="{D58816F7-9817-4179-952A-16E74E7213CE}"/>
              </a:ext>
            </a:extLst>
          </p:cNvPr>
          <p:cNvSpPr/>
          <p:nvPr/>
        </p:nvSpPr>
        <p:spPr>
          <a:xfrm>
            <a:off x="0" y="0"/>
            <a:ext cx="12192000" cy="6857999"/>
          </a:xfrm>
          <a:prstGeom prst="frame">
            <a:avLst>
              <a:gd name="adj1" fmla="val 571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テキスト ボックス 8">
            <a:extLst>
              <a:ext uri="{FF2B5EF4-FFF2-40B4-BE49-F238E27FC236}">
                <a16:creationId xmlns:a16="http://schemas.microsoft.com/office/drawing/2014/main" id="{778DC284-A4D8-4B88-8C24-65CD97F315E4}"/>
              </a:ext>
            </a:extLst>
          </p:cNvPr>
          <p:cNvSpPr txBox="1"/>
          <p:nvPr/>
        </p:nvSpPr>
        <p:spPr>
          <a:xfrm>
            <a:off x="3579926" y="20702"/>
            <a:ext cx="5032148" cy="369332"/>
          </a:xfrm>
          <a:prstGeom prst="rect">
            <a:avLst/>
          </a:prstGeom>
          <a:noFill/>
        </p:spPr>
        <p:txBody>
          <a:bodyPr wrap="none" rtlCol="0">
            <a:spAutoFit/>
          </a:bodyPr>
          <a:lstStyle/>
          <a:p>
            <a:pPr algn="ctr"/>
            <a:r>
              <a:rPr kumimoji="1" lang="ja-JP" altLang="en-US" dirty="0">
                <a:solidFill>
                  <a:schemeClr val="bg1"/>
                </a:solidFill>
              </a:rPr>
              <a:t>実際に授業で用いるアニメーションスライド①</a:t>
            </a:r>
          </a:p>
        </p:txBody>
      </p:sp>
    </p:spTree>
    <p:extLst>
      <p:ext uri="{BB962C8B-B14F-4D97-AF65-F5344CB8AC3E}">
        <p14:creationId xmlns:p14="http://schemas.microsoft.com/office/powerpoint/2010/main" val="2974810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2"/>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24"/>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23"/>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25"/>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1">
                                            <p:txEl>
                                              <p:pRg st="1" end="1"/>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3" grpId="0" animBg="1"/>
      <p:bldP spid="23" grpId="1" animBg="1"/>
      <p:bldP spid="35" grpId="0" animBg="1"/>
      <p:bldP spid="36" grpId="0" animBg="1"/>
      <p:bldP spid="24" grpId="0"/>
      <p:bldP spid="24" grpId="1"/>
      <p:bldP spid="25" grpId="0"/>
      <p:bldP spid="25" grpId="1"/>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40F2681-412C-2518-385B-16CC35E874FA}"/>
              </a:ext>
            </a:extLst>
          </p:cNvPr>
          <p:cNvSpPr>
            <a:spLocks noGrp="1"/>
          </p:cNvSpPr>
          <p:nvPr>
            <p:ph type="sldNum" sz="quarter" idx="12"/>
          </p:nvPr>
        </p:nvSpPr>
        <p:spPr/>
        <p:txBody>
          <a:bodyPr/>
          <a:lstStyle/>
          <a:p>
            <a:fld id="{91F53415-5CFC-4B36-B902-1D0CCCCD1D51}" type="slidenum">
              <a:rPr kumimoji="1" lang="ja-JP" altLang="en-US" smtClean="0"/>
              <a:t>18</a:t>
            </a:fld>
            <a:endParaRPr kumimoji="1" lang="ja-JP" altLang="en-US"/>
          </a:p>
        </p:txBody>
      </p:sp>
      <p:pic>
        <p:nvPicPr>
          <p:cNvPr id="3" name="図 2">
            <a:extLst>
              <a:ext uri="{FF2B5EF4-FFF2-40B4-BE49-F238E27FC236}">
                <a16:creationId xmlns:a16="http://schemas.microsoft.com/office/drawing/2014/main" id="{FF88641C-3E9B-1618-1B03-819250ADD0F9}"/>
              </a:ext>
            </a:extLst>
          </p:cNvPr>
          <p:cNvPicPr>
            <a:picLocks noChangeAspect="1"/>
          </p:cNvPicPr>
          <p:nvPr/>
        </p:nvPicPr>
        <p:blipFill>
          <a:blip r:embed="rId2">
            <a:extLst>
              <a:ext uri="{28A0092B-C50C-407E-A947-70E740481C1C}">
                <a14:useLocalDpi xmlns:a14="http://schemas.microsoft.com/office/drawing/2010/main" val="0"/>
              </a:ext>
            </a:extLst>
          </a:blip>
          <a:srcRect l="54820" t="3982" r="4231" b="73334"/>
          <a:stretch/>
        </p:blipFill>
        <p:spPr>
          <a:xfrm>
            <a:off x="2722042" y="367957"/>
            <a:ext cx="6747916" cy="2623079"/>
          </a:xfrm>
          <a:prstGeom prst="rect">
            <a:avLst/>
          </a:prstGeom>
        </p:spPr>
      </p:pic>
      <p:pic>
        <p:nvPicPr>
          <p:cNvPr id="4" name="図 3">
            <a:extLst>
              <a:ext uri="{FF2B5EF4-FFF2-40B4-BE49-F238E27FC236}">
                <a16:creationId xmlns:a16="http://schemas.microsoft.com/office/drawing/2014/main" id="{FE053ABB-A947-10B0-6128-9958EB83F0AC}"/>
              </a:ext>
            </a:extLst>
          </p:cNvPr>
          <p:cNvPicPr>
            <a:picLocks noChangeAspect="1"/>
          </p:cNvPicPr>
          <p:nvPr/>
        </p:nvPicPr>
        <p:blipFill>
          <a:blip r:embed="rId2">
            <a:extLst>
              <a:ext uri="{28A0092B-C50C-407E-A947-70E740481C1C}">
                <a14:useLocalDpi xmlns:a14="http://schemas.microsoft.com/office/drawing/2010/main" val="0"/>
              </a:ext>
            </a:extLst>
          </a:blip>
          <a:srcRect l="54820" t="45714" r="4231" b="23463"/>
          <a:stretch/>
        </p:blipFill>
        <p:spPr>
          <a:xfrm>
            <a:off x="2722042" y="2991037"/>
            <a:ext cx="6747916" cy="3564181"/>
          </a:xfrm>
          <a:prstGeom prst="rect">
            <a:avLst/>
          </a:prstGeom>
        </p:spPr>
      </p:pic>
    </p:spTree>
    <p:extLst>
      <p:ext uri="{BB962C8B-B14F-4D97-AF65-F5344CB8AC3E}">
        <p14:creationId xmlns:p14="http://schemas.microsoft.com/office/powerpoint/2010/main" val="451772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APB">
            <a:extLst>
              <a:ext uri="{FF2B5EF4-FFF2-40B4-BE49-F238E27FC236}">
                <a16:creationId xmlns:a16="http://schemas.microsoft.com/office/drawing/2014/main" id="{0EE73DCE-EB03-433F-847A-FEF9D6877762}"/>
              </a:ext>
            </a:extLst>
          </p:cNvPr>
          <p:cNvSpPr/>
          <p:nvPr/>
        </p:nvSpPr>
        <p:spPr>
          <a:xfrm>
            <a:off x="2771882" y="630601"/>
            <a:ext cx="720000" cy="720000"/>
          </a:xfrm>
          <a:prstGeom prst="arc">
            <a:avLst>
              <a:gd name="adj1" fmla="val 3165987"/>
              <a:gd name="adj2" fmla="val 6223966"/>
            </a:avLst>
          </a:prstGeom>
          <a:solidFill>
            <a:schemeClr val="accent2"/>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1" name="∠APB">
            <a:extLst>
              <a:ext uri="{FF2B5EF4-FFF2-40B4-BE49-F238E27FC236}">
                <a16:creationId xmlns:a16="http://schemas.microsoft.com/office/drawing/2014/main" id="{85544F34-111A-40AB-A846-6CDD032D053A}"/>
              </a:ext>
            </a:extLst>
          </p:cNvPr>
          <p:cNvSpPr/>
          <p:nvPr/>
        </p:nvSpPr>
        <p:spPr>
          <a:xfrm>
            <a:off x="2771881" y="630595"/>
            <a:ext cx="720000" cy="720000"/>
          </a:xfrm>
          <a:prstGeom prst="arc">
            <a:avLst>
              <a:gd name="adj1" fmla="val 3165987"/>
              <a:gd name="adj2" fmla="val 6223966"/>
            </a:avLst>
          </a:prstGeom>
          <a:solidFill>
            <a:schemeClr val="accent2"/>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11" name="スピン右">
            <a:extLst>
              <a:ext uri="{FF2B5EF4-FFF2-40B4-BE49-F238E27FC236}">
                <a16:creationId xmlns:a16="http://schemas.microsoft.com/office/drawing/2014/main" id="{10CEAFAC-D2A5-4BF6-B11B-1ABF6192E33B}"/>
              </a:ext>
            </a:extLst>
          </p:cNvPr>
          <p:cNvGrpSpPr/>
          <p:nvPr/>
        </p:nvGrpSpPr>
        <p:grpSpPr>
          <a:xfrm>
            <a:off x="1964267" y="-516467"/>
            <a:ext cx="7965232" cy="10329335"/>
            <a:chOff x="1964267" y="-516467"/>
            <a:chExt cx="7965232" cy="10329335"/>
          </a:xfrm>
        </p:grpSpPr>
        <p:cxnSp>
          <p:nvCxnSpPr>
            <p:cNvPr id="10" name="線分BP">
              <a:extLst>
                <a:ext uri="{FF2B5EF4-FFF2-40B4-BE49-F238E27FC236}">
                  <a16:creationId xmlns:a16="http://schemas.microsoft.com/office/drawing/2014/main" id="{CE0029EB-960A-4611-8231-2640C12D7D20}"/>
                </a:ext>
              </a:extLst>
            </p:cNvPr>
            <p:cNvCxnSpPr>
              <a:cxnSpLocks/>
            </p:cNvCxnSpPr>
            <p:nvPr/>
          </p:nvCxnSpPr>
          <p:spPr>
            <a:xfrm flipH="1" flipV="1">
              <a:off x="1964267" y="-516467"/>
              <a:ext cx="3982616" cy="516466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線分BP">
              <a:extLst>
                <a:ext uri="{FF2B5EF4-FFF2-40B4-BE49-F238E27FC236}">
                  <a16:creationId xmlns:a16="http://schemas.microsoft.com/office/drawing/2014/main" id="{668C4B4A-AD4B-497A-82B5-8A4DE00CF657}"/>
                </a:ext>
              </a:extLst>
            </p:cNvPr>
            <p:cNvCxnSpPr>
              <a:cxnSpLocks/>
            </p:cNvCxnSpPr>
            <p:nvPr/>
          </p:nvCxnSpPr>
          <p:spPr>
            <a:xfrm flipH="1" flipV="1">
              <a:off x="5946883" y="4648200"/>
              <a:ext cx="3982616" cy="5164668"/>
            </a:xfrm>
            <a:prstGeom prst="line">
              <a:avLst/>
            </a:prstGeom>
            <a:ln w="12700">
              <a:noFill/>
            </a:ln>
          </p:spPr>
          <p:style>
            <a:lnRef idx="1">
              <a:schemeClr val="accent1"/>
            </a:lnRef>
            <a:fillRef idx="0">
              <a:schemeClr val="accent1"/>
            </a:fillRef>
            <a:effectRef idx="0">
              <a:schemeClr val="accent1"/>
            </a:effectRef>
            <a:fontRef idx="minor">
              <a:schemeClr val="tx1"/>
            </a:fontRef>
          </p:style>
        </p:cxnSp>
      </p:grpSp>
      <p:grpSp>
        <p:nvGrpSpPr>
          <p:cNvPr id="13" name="スピン左">
            <a:extLst>
              <a:ext uri="{FF2B5EF4-FFF2-40B4-BE49-F238E27FC236}">
                <a16:creationId xmlns:a16="http://schemas.microsoft.com/office/drawing/2014/main" id="{55577154-DEFD-4591-B600-8AA63B682B39}"/>
              </a:ext>
            </a:extLst>
          </p:cNvPr>
          <p:cNvGrpSpPr/>
          <p:nvPr/>
        </p:nvGrpSpPr>
        <p:grpSpPr>
          <a:xfrm>
            <a:off x="607554" y="-2010115"/>
            <a:ext cx="3159190" cy="14851765"/>
            <a:chOff x="607554" y="-2010115"/>
            <a:chExt cx="3159190" cy="14851765"/>
          </a:xfrm>
        </p:grpSpPr>
        <p:cxnSp>
          <p:nvCxnSpPr>
            <p:cNvPr id="7" name="線分AP">
              <a:extLst>
                <a:ext uri="{FF2B5EF4-FFF2-40B4-BE49-F238E27FC236}">
                  <a16:creationId xmlns:a16="http://schemas.microsoft.com/office/drawing/2014/main" id="{B969F212-1990-4A93-BD7D-023DC919FF6D}"/>
                </a:ext>
              </a:extLst>
            </p:cNvPr>
            <p:cNvCxnSpPr>
              <a:cxnSpLocks/>
            </p:cNvCxnSpPr>
            <p:nvPr/>
          </p:nvCxnSpPr>
          <p:spPr>
            <a:xfrm flipV="1">
              <a:off x="2187149" y="-2010115"/>
              <a:ext cx="1579595" cy="7439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線分AP">
              <a:extLst>
                <a:ext uri="{FF2B5EF4-FFF2-40B4-BE49-F238E27FC236}">
                  <a16:creationId xmlns:a16="http://schemas.microsoft.com/office/drawing/2014/main" id="{82BE5BBA-7F09-4453-8208-C1AC1E1240B8}"/>
                </a:ext>
              </a:extLst>
            </p:cNvPr>
            <p:cNvCxnSpPr>
              <a:cxnSpLocks/>
            </p:cNvCxnSpPr>
            <p:nvPr/>
          </p:nvCxnSpPr>
          <p:spPr>
            <a:xfrm flipV="1">
              <a:off x="607554" y="5402267"/>
              <a:ext cx="1579595" cy="7439383"/>
            </a:xfrm>
            <a:prstGeom prst="line">
              <a:avLst/>
            </a:prstGeom>
            <a:ln w="12700">
              <a:noFill/>
            </a:ln>
          </p:spPr>
          <p:style>
            <a:lnRef idx="1">
              <a:schemeClr val="accent1"/>
            </a:lnRef>
            <a:fillRef idx="0">
              <a:schemeClr val="accent1"/>
            </a:fillRef>
            <a:effectRef idx="0">
              <a:schemeClr val="accent1"/>
            </a:effectRef>
            <a:fontRef idx="minor">
              <a:schemeClr val="tx1"/>
            </a:fontRef>
          </p:style>
        </p:cxnSp>
      </p:grpSp>
      <p:sp>
        <p:nvSpPr>
          <p:cNvPr id="28" name="スピン隠し">
            <a:extLst>
              <a:ext uri="{FF2B5EF4-FFF2-40B4-BE49-F238E27FC236}">
                <a16:creationId xmlns:a16="http://schemas.microsoft.com/office/drawing/2014/main" id="{2A83BC4A-3131-450C-A743-E0F84E5CC3F0}"/>
              </a:ext>
            </a:extLst>
          </p:cNvPr>
          <p:cNvSpPr/>
          <p:nvPr/>
        </p:nvSpPr>
        <p:spPr>
          <a:xfrm>
            <a:off x="-7518" y="-5400"/>
            <a:ext cx="12199517" cy="6863400"/>
          </a:xfrm>
          <a:custGeom>
            <a:avLst/>
            <a:gdLst>
              <a:gd name="connsiteX0" fmla="*/ 3761534 w 12199517"/>
              <a:gd name="connsiteY0" fmla="*/ 914400 h 6863400"/>
              <a:gd name="connsiteX1" fmla="*/ 1241534 w 12199517"/>
              <a:gd name="connsiteY1" fmla="*/ 3434400 h 6863400"/>
              <a:gd name="connsiteX2" fmla="*/ 3761534 w 12199517"/>
              <a:gd name="connsiteY2" fmla="*/ 5954400 h 6863400"/>
              <a:gd name="connsiteX3" fmla="*/ 6281534 w 12199517"/>
              <a:gd name="connsiteY3" fmla="*/ 3434400 h 6863400"/>
              <a:gd name="connsiteX4" fmla="*/ 3761534 w 12199517"/>
              <a:gd name="connsiteY4" fmla="*/ 914400 h 6863400"/>
              <a:gd name="connsiteX5" fmla="*/ 0 w 12199517"/>
              <a:gd name="connsiteY5" fmla="*/ 0 h 6863400"/>
              <a:gd name="connsiteX6" fmla="*/ 12199517 w 12199517"/>
              <a:gd name="connsiteY6" fmla="*/ 0 h 6863400"/>
              <a:gd name="connsiteX7" fmla="*/ 12199517 w 12199517"/>
              <a:gd name="connsiteY7" fmla="*/ 6863400 h 6863400"/>
              <a:gd name="connsiteX8" fmla="*/ 0 w 12199517"/>
              <a:gd name="connsiteY8" fmla="*/ 6863400 h 686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9517" h="6863400">
                <a:moveTo>
                  <a:pt x="3761534" y="914400"/>
                </a:moveTo>
                <a:cubicBezTo>
                  <a:pt x="2369776" y="914400"/>
                  <a:pt x="1241534" y="2042642"/>
                  <a:pt x="1241534" y="3434400"/>
                </a:cubicBezTo>
                <a:cubicBezTo>
                  <a:pt x="1241534" y="4826158"/>
                  <a:pt x="2369776" y="5954400"/>
                  <a:pt x="3761534" y="5954400"/>
                </a:cubicBezTo>
                <a:cubicBezTo>
                  <a:pt x="5153292" y="5954400"/>
                  <a:pt x="6281534" y="4826158"/>
                  <a:pt x="6281534" y="3434400"/>
                </a:cubicBezTo>
                <a:cubicBezTo>
                  <a:pt x="6281534" y="2042642"/>
                  <a:pt x="5153292" y="914400"/>
                  <a:pt x="3761534" y="914400"/>
                </a:cubicBezTo>
                <a:close/>
                <a:moveTo>
                  <a:pt x="0" y="0"/>
                </a:moveTo>
                <a:lnTo>
                  <a:pt x="12199517" y="0"/>
                </a:lnTo>
                <a:lnTo>
                  <a:pt x="12199517" y="6863400"/>
                </a:lnTo>
                <a:lnTo>
                  <a:pt x="0" y="68634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dirty="0"/>
          </a:p>
        </p:txBody>
      </p:sp>
      <p:sp>
        <p:nvSpPr>
          <p:cNvPr id="2" name="スライド番号プレースホルダー 1">
            <a:extLst>
              <a:ext uri="{FF2B5EF4-FFF2-40B4-BE49-F238E27FC236}">
                <a16:creationId xmlns:a16="http://schemas.microsoft.com/office/drawing/2014/main" id="{C62979DB-6BA7-4858-847C-DB84D250D886}"/>
              </a:ext>
            </a:extLst>
          </p:cNvPr>
          <p:cNvSpPr>
            <a:spLocks noGrp="1"/>
          </p:cNvSpPr>
          <p:nvPr>
            <p:ph type="sldNum" sz="quarter" idx="12"/>
          </p:nvPr>
        </p:nvSpPr>
        <p:spPr/>
        <p:txBody>
          <a:bodyPr/>
          <a:lstStyle/>
          <a:p>
            <a:fld id="{91F53415-5CFC-4B36-B902-1D0CCCCD1D51}" type="slidenum">
              <a:rPr kumimoji="1" lang="ja-JP" altLang="en-US" smtClean="0"/>
              <a:t>19</a:t>
            </a:fld>
            <a:endParaRPr kumimoji="1" lang="ja-JP" altLang="en-US"/>
          </a:p>
        </p:txBody>
      </p:sp>
      <p:sp>
        <p:nvSpPr>
          <p:cNvPr id="3" name="円">
            <a:extLst>
              <a:ext uri="{FF2B5EF4-FFF2-40B4-BE49-F238E27FC236}">
                <a16:creationId xmlns:a16="http://schemas.microsoft.com/office/drawing/2014/main" id="{8768D5FD-240B-4273-B05D-D3ECFDD71E2C}"/>
              </a:ext>
            </a:extLst>
          </p:cNvPr>
          <p:cNvSpPr/>
          <p:nvPr/>
        </p:nvSpPr>
        <p:spPr>
          <a:xfrm>
            <a:off x="1234016" y="909000"/>
            <a:ext cx="5040000" cy="5040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弧 7">
            <a:extLst>
              <a:ext uri="{FF2B5EF4-FFF2-40B4-BE49-F238E27FC236}">
                <a16:creationId xmlns:a16="http://schemas.microsoft.com/office/drawing/2014/main" id="{90BD1747-42BD-45B0-AD99-25B0E0EB1CBA}"/>
              </a:ext>
            </a:extLst>
          </p:cNvPr>
          <p:cNvSpPr/>
          <p:nvPr/>
        </p:nvSpPr>
        <p:spPr>
          <a:xfrm>
            <a:off x="1234558" y="909000"/>
            <a:ext cx="5040000" cy="5040000"/>
          </a:xfrm>
          <a:prstGeom prst="arc">
            <a:avLst>
              <a:gd name="adj1" fmla="val 7676858"/>
              <a:gd name="adj2" fmla="val 1746805"/>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 name="∠AOB">
            <a:extLst>
              <a:ext uri="{FF2B5EF4-FFF2-40B4-BE49-F238E27FC236}">
                <a16:creationId xmlns:a16="http://schemas.microsoft.com/office/drawing/2014/main" id="{FACEA256-A2E7-477B-850C-D3A38ABF829D}"/>
              </a:ext>
            </a:extLst>
          </p:cNvPr>
          <p:cNvSpPr/>
          <p:nvPr/>
        </p:nvSpPr>
        <p:spPr>
          <a:xfrm>
            <a:off x="3394016" y="3069000"/>
            <a:ext cx="720000" cy="720000"/>
          </a:xfrm>
          <a:prstGeom prst="arc">
            <a:avLst>
              <a:gd name="adj1" fmla="val 1878909"/>
              <a:gd name="adj2" fmla="val 7724641"/>
            </a:avLst>
          </a:prstGeom>
          <a:solidFill>
            <a:schemeClr val="accent2"/>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4" name="線分BO">
            <a:extLst>
              <a:ext uri="{FF2B5EF4-FFF2-40B4-BE49-F238E27FC236}">
                <a16:creationId xmlns:a16="http://schemas.microsoft.com/office/drawing/2014/main" id="{EC8681E1-BA34-4629-A6BA-71EB9864BAA6}"/>
              </a:ext>
            </a:extLst>
          </p:cNvPr>
          <p:cNvCxnSpPr>
            <a:cxnSpLocks/>
            <a:endCxn id="6" idx="5"/>
          </p:cNvCxnSpPr>
          <p:nvPr/>
        </p:nvCxnSpPr>
        <p:spPr>
          <a:xfrm flipH="1" flipV="1">
            <a:off x="3766744" y="3441728"/>
            <a:ext cx="2180139" cy="12064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線分AO">
            <a:extLst>
              <a:ext uri="{FF2B5EF4-FFF2-40B4-BE49-F238E27FC236}">
                <a16:creationId xmlns:a16="http://schemas.microsoft.com/office/drawing/2014/main" id="{A3612C23-9DC7-4D44-A5BD-587DC43F1829}"/>
              </a:ext>
            </a:extLst>
          </p:cNvPr>
          <p:cNvCxnSpPr/>
          <p:nvPr/>
        </p:nvCxnSpPr>
        <p:spPr>
          <a:xfrm flipV="1">
            <a:off x="2187149" y="3438000"/>
            <a:ext cx="1557867" cy="19642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円の中心">
            <a:extLst>
              <a:ext uri="{FF2B5EF4-FFF2-40B4-BE49-F238E27FC236}">
                <a16:creationId xmlns:a16="http://schemas.microsoft.com/office/drawing/2014/main" id="{12FAED8C-2FD0-411D-8D2A-27DB3AD5748C}"/>
              </a:ext>
            </a:extLst>
          </p:cNvPr>
          <p:cNvSpPr/>
          <p:nvPr/>
        </p:nvSpPr>
        <p:spPr>
          <a:xfrm>
            <a:off x="3736016" y="3411000"/>
            <a:ext cx="36000" cy="36000"/>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点P">
            <a:extLst>
              <a:ext uri="{FF2B5EF4-FFF2-40B4-BE49-F238E27FC236}">
                <a16:creationId xmlns:a16="http://schemas.microsoft.com/office/drawing/2014/main" id="{3D47D114-056C-43C9-B3E9-B906DB9B3585}"/>
              </a:ext>
            </a:extLst>
          </p:cNvPr>
          <p:cNvSpPr txBox="1"/>
          <p:nvPr/>
        </p:nvSpPr>
        <p:spPr>
          <a:xfrm>
            <a:off x="2959007" y="583250"/>
            <a:ext cx="336952" cy="369332"/>
          </a:xfrm>
          <a:prstGeom prst="rect">
            <a:avLst/>
          </a:prstGeom>
          <a:noFill/>
        </p:spPr>
        <p:txBody>
          <a:bodyPr wrap="none" rtlCol="0">
            <a:spAutoFit/>
          </a:bodyPr>
          <a:lstStyle/>
          <a:p>
            <a:pPr algn="ctr"/>
            <a:r>
              <a:rPr kumimoji="1" lang="en-US" altLang="ja-JP" dirty="0"/>
              <a:t>P</a:t>
            </a:r>
            <a:endParaRPr kumimoji="1" lang="ja-JP" altLang="en-US" dirty="0"/>
          </a:p>
        </p:txBody>
      </p:sp>
      <p:sp>
        <p:nvSpPr>
          <p:cNvPr id="29" name="点P">
            <a:extLst>
              <a:ext uri="{FF2B5EF4-FFF2-40B4-BE49-F238E27FC236}">
                <a16:creationId xmlns:a16="http://schemas.microsoft.com/office/drawing/2014/main" id="{141E2B29-97A9-4441-95A6-9D8A4A38BAC2}"/>
              </a:ext>
            </a:extLst>
          </p:cNvPr>
          <p:cNvSpPr txBox="1"/>
          <p:nvPr/>
        </p:nvSpPr>
        <p:spPr>
          <a:xfrm>
            <a:off x="2959003" y="583249"/>
            <a:ext cx="336952" cy="369332"/>
          </a:xfrm>
          <a:prstGeom prst="rect">
            <a:avLst/>
          </a:prstGeom>
          <a:noFill/>
        </p:spPr>
        <p:txBody>
          <a:bodyPr wrap="none" rtlCol="0">
            <a:spAutoFit/>
          </a:bodyPr>
          <a:lstStyle/>
          <a:p>
            <a:pPr algn="ctr"/>
            <a:r>
              <a:rPr kumimoji="1" lang="en-US" altLang="ja-JP" dirty="0"/>
              <a:t>P</a:t>
            </a:r>
            <a:endParaRPr kumimoji="1" lang="ja-JP" altLang="en-US" dirty="0"/>
          </a:p>
        </p:txBody>
      </p:sp>
      <p:sp>
        <p:nvSpPr>
          <p:cNvPr id="18" name="点O">
            <a:extLst>
              <a:ext uri="{FF2B5EF4-FFF2-40B4-BE49-F238E27FC236}">
                <a16:creationId xmlns:a16="http://schemas.microsoft.com/office/drawing/2014/main" id="{C5B7439F-32F8-44B5-B649-9062FAD09162}"/>
              </a:ext>
            </a:extLst>
          </p:cNvPr>
          <p:cNvSpPr txBox="1"/>
          <p:nvPr/>
        </p:nvSpPr>
        <p:spPr>
          <a:xfrm>
            <a:off x="3827725" y="3034378"/>
            <a:ext cx="336952" cy="369332"/>
          </a:xfrm>
          <a:prstGeom prst="rect">
            <a:avLst/>
          </a:prstGeom>
          <a:noFill/>
        </p:spPr>
        <p:txBody>
          <a:bodyPr wrap="square" rtlCol="0">
            <a:spAutoFit/>
          </a:bodyPr>
          <a:lstStyle/>
          <a:p>
            <a:pPr algn="ctr"/>
            <a:r>
              <a:rPr lang="en-US" altLang="ja-JP" dirty="0"/>
              <a:t>O</a:t>
            </a:r>
            <a:endParaRPr kumimoji="1" lang="ja-JP" altLang="en-US" dirty="0"/>
          </a:p>
        </p:txBody>
      </p:sp>
      <p:sp>
        <p:nvSpPr>
          <p:cNvPr id="19" name="点B">
            <a:extLst>
              <a:ext uri="{FF2B5EF4-FFF2-40B4-BE49-F238E27FC236}">
                <a16:creationId xmlns:a16="http://schemas.microsoft.com/office/drawing/2014/main" id="{0078D238-64BD-4AE0-ACCB-6662535DD4E0}"/>
              </a:ext>
            </a:extLst>
          </p:cNvPr>
          <p:cNvSpPr txBox="1"/>
          <p:nvPr/>
        </p:nvSpPr>
        <p:spPr>
          <a:xfrm>
            <a:off x="5968611" y="4648200"/>
            <a:ext cx="336952" cy="369332"/>
          </a:xfrm>
          <a:prstGeom prst="rect">
            <a:avLst/>
          </a:prstGeom>
          <a:noFill/>
        </p:spPr>
        <p:txBody>
          <a:bodyPr wrap="square" rtlCol="0">
            <a:spAutoFit/>
          </a:bodyPr>
          <a:lstStyle/>
          <a:p>
            <a:pPr algn="ctr"/>
            <a:r>
              <a:rPr lang="en-US" altLang="ja-JP" dirty="0"/>
              <a:t>B</a:t>
            </a:r>
            <a:endParaRPr kumimoji="1" lang="ja-JP" altLang="en-US" dirty="0"/>
          </a:p>
        </p:txBody>
      </p:sp>
      <p:sp>
        <p:nvSpPr>
          <p:cNvPr id="20" name="点A">
            <a:extLst>
              <a:ext uri="{FF2B5EF4-FFF2-40B4-BE49-F238E27FC236}">
                <a16:creationId xmlns:a16="http://schemas.microsoft.com/office/drawing/2014/main" id="{852076BF-6789-4F34-B9B1-42C9667DB3FE}"/>
              </a:ext>
            </a:extLst>
          </p:cNvPr>
          <p:cNvSpPr txBox="1"/>
          <p:nvPr/>
        </p:nvSpPr>
        <p:spPr>
          <a:xfrm>
            <a:off x="1850197" y="5490967"/>
            <a:ext cx="336952" cy="369332"/>
          </a:xfrm>
          <a:prstGeom prst="rect">
            <a:avLst/>
          </a:prstGeom>
          <a:noFill/>
        </p:spPr>
        <p:txBody>
          <a:bodyPr wrap="square" rtlCol="0">
            <a:spAutoFit/>
          </a:bodyPr>
          <a:lstStyle/>
          <a:p>
            <a:pPr algn="ctr"/>
            <a:r>
              <a:rPr kumimoji="1" lang="en-US" altLang="ja-JP" dirty="0"/>
              <a:t>A</a:t>
            </a:r>
            <a:endParaRPr kumimoji="1" lang="ja-JP" altLang="en-US" dirty="0"/>
          </a:p>
        </p:txBody>
      </p:sp>
      <p:sp>
        <p:nvSpPr>
          <p:cNvPr id="30" name="「円周角」">
            <a:extLst>
              <a:ext uri="{FF2B5EF4-FFF2-40B4-BE49-F238E27FC236}">
                <a16:creationId xmlns:a16="http://schemas.microsoft.com/office/drawing/2014/main" id="{D8D6F4AD-93F7-4EB1-ADE1-E991B72672DB}"/>
              </a:ext>
            </a:extLst>
          </p:cNvPr>
          <p:cNvSpPr txBox="1"/>
          <p:nvPr/>
        </p:nvSpPr>
        <p:spPr>
          <a:xfrm>
            <a:off x="2898770" y="1669062"/>
            <a:ext cx="877163" cy="369332"/>
          </a:xfrm>
          <a:prstGeom prst="rect">
            <a:avLst/>
          </a:prstGeom>
          <a:noFill/>
        </p:spPr>
        <p:txBody>
          <a:bodyPr wrap="none" rtlCol="0">
            <a:spAutoFit/>
          </a:bodyPr>
          <a:lstStyle/>
          <a:p>
            <a:r>
              <a:rPr lang="ja-JP" altLang="en-US" dirty="0">
                <a:solidFill>
                  <a:schemeClr val="accent2"/>
                </a:solidFill>
              </a:rPr>
              <a:t>円周角</a:t>
            </a:r>
            <a:endParaRPr kumimoji="1" lang="ja-JP" altLang="en-US" dirty="0">
              <a:solidFill>
                <a:schemeClr val="accent2"/>
              </a:solidFill>
            </a:endParaRPr>
          </a:p>
        </p:txBody>
      </p:sp>
      <p:sp>
        <p:nvSpPr>
          <p:cNvPr id="32" name="「円周角」">
            <a:extLst>
              <a:ext uri="{FF2B5EF4-FFF2-40B4-BE49-F238E27FC236}">
                <a16:creationId xmlns:a16="http://schemas.microsoft.com/office/drawing/2014/main" id="{7F57939A-6B3C-4076-8816-8627C09C620C}"/>
              </a:ext>
            </a:extLst>
          </p:cNvPr>
          <p:cNvSpPr txBox="1"/>
          <p:nvPr/>
        </p:nvSpPr>
        <p:spPr>
          <a:xfrm>
            <a:off x="2898769" y="1669056"/>
            <a:ext cx="877163" cy="369332"/>
          </a:xfrm>
          <a:prstGeom prst="rect">
            <a:avLst/>
          </a:prstGeom>
          <a:noFill/>
        </p:spPr>
        <p:txBody>
          <a:bodyPr wrap="none" rtlCol="0">
            <a:spAutoFit/>
          </a:bodyPr>
          <a:lstStyle/>
          <a:p>
            <a:r>
              <a:rPr lang="ja-JP" altLang="en-US" dirty="0">
                <a:solidFill>
                  <a:schemeClr val="accent2"/>
                </a:solidFill>
              </a:rPr>
              <a:t>円周角</a:t>
            </a:r>
            <a:endParaRPr kumimoji="1" lang="ja-JP" altLang="en-US" dirty="0">
              <a:solidFill>
                <a:schemeClr val="accent2"/>
              </a:solidFill>
            </a:endParaRPr>
          </a:p>
        </p:txBody>
      </p:sp>
      <p:sp>
        <p:nvSpPr>
          <p:cNvPr id="25" name="「中心角」">
            <a:extLst>
              <a:ext uri="{FF2B5EF4-FFF2-40B4-BE49-F238E27FC236}">
                <a16:creationId xmlns:a16="http://schemas.microsoft.com/office/drawing/2014/main" id="{067CBE0D-07FE-49BE-9CBF-3B71E6271FEE}"/>
              </a:ext>
            </a:extLst>
          </p:cNvPr>
          <p:cNvSpPr txBox="1"/>
          <p:nvPr/>
        </p:nvSpPr>
        <p:spPr>
          <a:xfrm>
            <a:off x="3505453" y="4084756"/>
            <a:ext cx="877163" cy="369332"/>
          </a:xfrm>
          <a:prstGeom prst="rect">
            <a:avLst/>
          </a:prstGeom>
          <a:noFill/>
        </p:spPr>
        <p:txBody>
          <a:bodyPr wrap="none" rtlCol="0">
            <a:spAutoFit/>
          </a:bodyPr>
          <a:lstStyle/>
          <a:p>
            <a:r>
              <a:rPr lang="ja-JP" altLang="en-US" dirty="0">
                <a:solidFill>
                  <a:schemeClr val="accent2"/>
                </a:solidFill>
              </a:rPr>
              <a:t>中心角</a:t>
            </a:r>
            <a:endParaRPr kumimoji="1" lang="ja-JP" altLang="en-US" dirty="0">
              <a:solidFill>
                <a:schemeClr val="accent2"/>
              </a:solidFill>
            </a:endParaRPr>
          </a:p>
        </p:txBody>
      </p:sp>
      <mc:AlternateContent xmlns:mc="http://schemas.openxmlformats.org/markup-compatibility/2006" xmlns:a14="http://schemas.microsoft.com/office/drawing/2010/main">
        <mc:Choice Requires="a14">
          <p:sp>
            <p:nvSpPr>
              <p:cNvPr id="21" name="テキスト ボックス 1">
                <a:extLst>
                  <a:ext uri="{FF2B5EF4-FFF2-40B4-BE49-F238E27FC236}">
                    <a16:creationId xmlns:a16="http://schemas.microsoft.com/office/drawing/2014/main" id="{CCF6C39E-4CE6-4808-8E59-DD38BA4181E9}"/>
                  </a:ext>
                </a:extLst>
              </p:cNvPr>
              <p:cNvSpPr txBox="1"/>
              <p:nvPr/>
            </p:nvSpPr>
            <p:spPr>
              <a:xfrm>
                <a:off x="6612173" y="956569"/>
                <a:ext cx="5032147" cy="4570867"/>
              </a:xfrm>
              <a:prstGeom prst="rect">
                <a:avLst/>
              </a:prstGeom>
              <a:noFill/>
            </p:spPr>
            <p:txBody>
              <a:bodyPr wrap="none" rtlCol="0">
                <a:spAutoFit/>
              </a:bodyPr>
              <a:lstStyle/>
              <a:p>
                <a:pPr>
                  <a:lnSpc>
                    <a:spcPct val="150000"/>
                  </a:lnSpc>
                </a:pPr>
                <a:r>
                  <a:rPr lang="ja-JP" altLang="en-US" dirty="0"/>
                  <a:t>これまでの証明より、</a:t>
                </a:r>
                <a:endParaRPr lang="en-US" altLang="ja-JP" dirty="0"/>
              </a:p>
              <a:p>
                <a:pPr>
                  <a:lnSpc>
                    <a:spcPct val="150000"/>
                  </a:lnSpc>
                </a:pPr>
                <a14:m>
                  <m:oMathPara xmlns:m="http://schemas.openxmlformats.org/officeDocument/2006/math">
                    <m:oMathParaPr>
                      <m:jc m:val="centerGroup"/>
                    </m:oMathParaPr>
                    <m:oMath xmlns:m="http://schemas.openxmlformats.org/officeDocument/2006/math">
                      <m:r>
                        <a:rPr kumimoji="1" lang="pt-BR" altLang="ja-JP" i="1" smtClean="0">
                          <a:solidFill>
                            <a:schemeClr val="tx1"/>
                          </a:solidFill>
                          <a:latin typeface="Cambria Math" panose="02040503050406030204" pitchFamily="18" charset="0"/>
                          <a:ea typeface="Cambria Math" panose="02040503050406030204" pitchFamily="18" charset="0"/>
                        </a:rPr>
                        <m:t>∠</m:t>
                      </m:r>
                      <m:r>
                        <a:rPr kumimoji="1" lang="en-US" altLang="ja-JP" b="0" i="1" smtClean="0">
                          <a:solidFill>
                            <a:schemeClr val="tx1"/>
                          </a:solidFill>
                          <a:latin typeface="Cambria Math" panose="02040503050406030204" pitchFamily="18" charset="0"/>
                          <a:ea typeface="Cambria Math" panose="02040503050406030204" pitchFamily="18" charset="0"/>
                        </a:rPr>
                        <m:t>𝐴𝑃𝐵</m:t>
                      </m:r>
                      <m:r>
                        <a:rPr kumimoji="1" lang="pt-BR" altLang="ja-JP" i="1" smtClean="0">
                          <a:solidFill>
                            <a:schemeClr val="tx1"/>
                          </a:solidFill>
                          <a:latin typeface="Cambria Math" panose="02040503050406030204" pitchFamily="18" charset="0"/>
                        </a:rPr>
                        <m:t>=</m:t>
                      </m:r>
                      <m:f>
                        <m:fPr>
                          <m:ctrlPr>
                            <a:rPr kumimoji="1" lang="pt-BR" altLang="ja-JP" i="1" smtClean="0">
                              <a:solidFill>
                                <a:schemeClr val="tx1"/>
                              </a:solidFill>
                              <a:latin typeface="Cambria Math" panose="02040503050406030204" pitchFamily="18" charset="0"/>
                            </a:rPr>
                          </m:ctrlPr>
                        </m:fPr>
                        <m:num>
                          <m:r>
                            <a:rPr kumimoji="1" lang="en-US" altLang="ja-JP" b="0" i="1" smtClean="0">
                              <a:solidFill>
                                <a:schemeClr val="tx1"/>
                              </a:solidFill>
                              <a:latin typeface="Cambria Math" panose="02040503050406030204" pitchFamily="18" charset="0"/>
                            </a:rPr>
                            <m:t>1</m:t>
                          </m:r>
                        </m:num>
                        <m:den>
                          <m:r>
                            <a:rPr kumimoji="1" lang="en-US" altLang="ja-JP" b="0" i="1" smtClean="0">
                              <a:solidFill>
                                <a:schemeClr val="tx1"/>
                              </a:solidFill>
                              <a:latin typeface="Cambria Math" panose="02040503050406030204" pitchFamily="18" charset="0"/>
                            </a:rPr>
                            <m:t>2</m:t>
                          </m:r>
                        </m:den>
                      </m:f>
                      <m:r>
                        <a:rPr lang="pt-BR" altLang="ja-JP" i="1">
                          <a:solidFill>
                            <a:schemeClr val="tx1"/>
                          </a:solidFill>
                          <a:latin typeface="Cambria Math" panose="02040503050406030204" pitchFamily="18" charset="0"/>
                          <a:ea typeface="Cambria Math" panose="02040503050406030204" pitchFamily="18" charset="0"/>
                        </a:rPr>
                        <m:t>∠</m:t>
                      </m:r>
                      <m:r>
                        <a:rPr lang="en-US" altLang="ja-JP" i="1">
                          <a:solidFill>
                            <a:schemeClr val="tx1"/>
                          </a:solidFill>
                          <a:latin typeface="Cambria Math" panose="02040503050406030204" pitchFamily="18" charset="0"/>
                          <a:ea typeface="Cambria Math" panose="02040503050406030204" pitchFamily="18" charset="0"/>
                        </a:rPr>
                        <m:t>𝐴</m:t>
                      </m:r>
                      <m:r>
                        <a:rPr lang="en-US" altLang="ja-JP" b="0" i="1" smtClean="0">
                          <a:solidFill>
                            <a:schemeClr val="tx1"/>
                          </a:solidFill>
                          <a:latin typeface="Cambria Math" panose="02040503050406030204" pitchFamily="18" charset="0"/>
                          <a:ea typeface="Cambria Math" panose="02040503050406030204" pitchFamily="18" charset="0"/>
                        </a:rPr>
                        <m:t>𝑂</m:t>
                      </m:r>
                      <m:r>
                        <a:rPr lang="en-US" altLang="ja-JP" i="1">
                          <a:solidFill>
                            <a:schemeClr val="tx1"/>
                          </a:solidFill>
                          <a:latin typeface="Cambria Math" panose="02040503050406030204" pitchFamily="18" charset="0"/>
                          <a:ea typeface="Cambria Math" panose="02040503050406030204" pitchFamily="18" charset="0"/>
                        </a:rPr>
                        <m:t>𝐵</m:t>
                      </m:r>
                    </m:oMath>
                  </m:oMathPara>
                </a14:m>
                <a:endParaRPr lang="en-US" altLang="ja-JP" dirty="0">
                  <a:solidFill>
                    <a:schemeClr val="tx1"/>
                  </a:solidFill>
                </a:endParaRPr>
              </a:p>
              <a:p>
                <a:pPr>
                  <a:lnSpc>
                    <a:spcPct val="150000"/>
                  </a:lnSpc>
                </a:pPr>
                <a:endParaRPr lang="en-US" altLang="ja-JP" dirty="0">
                  <a:latin typeface="Cambria Math" panose="02040503050406030204" pitchFamily="18" charset="0"/>
                </a:endParaRPr>
              </a:p>
              <a:p>
                <a:pPr>
                  <a:lnSpc>
                    <a:spcPct val="150000"/>
                  </a:lnSpc>
                </a:pPr>
                <a:r>
                  <a:rPr lang="ja-JP" altLang="en-US" dirty="0"/>
                  <a:t>また、弧</a:t>
                </a:r>
                <a14:m>
                  <m:oMath xmlns:m="http://schemas.openxmlformats.org/officeDocument/2006/math">
                    <m:r>
                      <m:rPr>
                        <m:sty m:val="p"/>
                      </m:rPr>
                      <a:rPr lang="en-US" altLang="ja-JP">
                        <a:latin typeface="Cambria Math" panose="02040503050406030204" pitchFamily="18" charset="0"/>
                      </a:rPr>
                      <m:t>AB</m:t>
                    </m:r>
                    <m:r>
                      <a:rPr lang="ja-JP" altLang="en-US" i="1">
                        <a:latin typeface="Cambria Math" panose="02040503050406030204" pitchFamily="18" charset="0"/>
                      </a:rPr>
                      <m:t>を</m:t>
                    </m:r>
                  </m:oMath>
                </a14:m>
                <a:r>
                  <a:rPr lang="ja-JP" altLang="en-US" dirty="0"/>
                  <a:t>除いた円周上で点</a:t>
                </a:r>
                <a14:m>
                  <m:oMath xmlns:m="http://schemas.openxmlformats.org/officeDocument/2006/math">
                    <m:r>
                      <m:rPr>
                        <m:sty m:val="p"/>
                      </m:rPr>
                      <a:rPr lang="en-US" altLang="ja-JP">
                        <a:latin typeface="Cambria Math" panose="02040503050406030204" pitchFamily="18" charset="0"/>
                      </a:rPr>
                      <m:t>P</m:t>
                    </m:r>
                  </m:oMath>
                </a14:m>
                <a:r>
                  <a:rPr lang="ja-JP" altLang="en-US" dirty="0"/>
                  <a:t>を変えても</a:t>
                </a:r>
                <a:endParaRPr lang="en-US" altLang="ja-JP" dirty="0"/>
              </a:p>
              <a:p>
                <a:pPr>
                  <a:lnSpc>
                    <a:spcPct val="150000"/>
                  </a:lnSpc>
                </a:pPr>
                <a:r>
                  <a:rPr lang="en-US" altLang="ja-JP" dirty="0"/>
                  <a:t>	</a:t>
                </a:r>
                <a:r>
                  <a:rPr lang="ja-JP" altLang="en-US" dirty="0"/>
                  <a:t>円周角の大きさは一定（</a:t>
                </a:r>
                <a:r>
                  <a:rPr lang="en-US" altLang="ja-JP" dirty="0"/>
                  <a:t>p.161</a:t>
                </a:r>
                <a:r>
                  <a:rPr lang="ja-JP" altLang="en-US" dirty="0"/>
                  <a:t>）</a:t>
                </a:r>
                <a:endParaRPr lang="en-US" altLang="ja-JP" dirty="0"/>
              </a:p>
              <a:p>
                <a:pPr>
                  <a:lnSpc>
                    <a:spcPct val="150000"/>
                  </a:lnSpc>
                </a:pPr>
                <a:r>
                  <a:rPr lang="en-US" altLang="ja-JP" dirty="0"/>
                  <a:t>	</a:t>
                </a:r>
                <a:r>
                  <a:rPr lang="ja-JP" altLang="en-US" dirty="0"/>
                  <a:t>中心角の大きさも一定（左図）</a:t>
                </a:r>
                <a:endParaRPr lang="en-US" altLang="ja-JP" dirty="0"/>
              </a:p>
              <a:p>
                <a:pPr>
                  <a:lnSpc>
                    <a:spcPct val="150000"/>
                  </a:lnSpc>
                </a:pPr>
                <a:endParaRPr lang="en-US" altLang="ja-JP" dirty="0"/>
              </a:p>
              <a:p>
                <a:pPr>
                  <a:lnSpc>
                    <a:spcPct val="150000"/>
                  </a:lnSpc>
                </a:pPr>
                <a:r>
                  <a:rPr lang="ja-JP" altLang="en-US" dirty="0"/>
                  <a:t>よって、常に</a:t>
                </a:r>
                <a:endParaRPr lang="en-US" altLang="ja-JP" dirty="0"/>
              </a:p>
              <a:p>
                <a:pPr>
                  <a:lnSpc>
                    <a:spcPct val="150000"/>
                  </a:lnSpc>
                </a:pPr>
                <a:r>
                  <a:rPr lang="ja-JP" altLang="en-US" dirty="0"/>
                  <a:t>「</a:t>
                </a:r>
                <a:r>
                  <a:rPr lang="ja-JP" altLang="en-US" dirty="0">
                    <a:solidFill>
                      <a:srgbClr val="ED7D31"/>
                    </a:solidFill>
                  </a:rPr>
                  <a:t>円周角の大きさは、中心角の大きさの半分</a:t>
                </a:r>
                <a:r>
                  <a:rPr lang="ja-JP" altLang="en-US" dirty="0"/>
                  <a:t>」</a:t>
                </a:r>
                <a:endParaRPr lang="en-US" altLang="ja-JP" dirty="0"/>
              </a:p>
              <a:p>
                <a:pPr>
                  <a:lnSpc>
                    <a:spcPct val="150000"/>
                  </a:lnSpc>
                </a:pPr>
                <a:r>
                  <a:rPr lang="ja-JP" altLang="en-US" dirty="0"/>
                  <a:t>であることが示せた</a:t>
                </a:r>
                <a:endParaRPr kumimoji="1" lang="ja-JP" altLang="en-US" dirty="0"/>
              </a:p>
            </p:txBody>
          </p:sp>
        </mc:Choice>
        <mc:Fallback xmlns="">
          <p:sp>
            <p:nvSpPr>
              <p:cNvPr id="21" name="テキスト ボックス 1">
                <a:extLst>
                  <a:ext uri="{FF2B5EF4-FFF2-40B4-BE49-F238E27FC236}">
                    <a16:creationId xmlns:a16="http://schemas.microsoft.com/office/drawing/2014/main" id="{CCF6C39E-4CE6-4808-8E59-DD38BA4181E9}"/>
                  </a:ext>
                </a:extLst>
              </p:cNvPr>
              <p:cNvSpPr txBox="1">
                <a:spLocks noRot="1" noChangeAspect="1" noMove="1" noResize="1" noEditPoints="1" noAdjustHandles="1" noChangeArrowheads="1" noChangeShapeType="1" noTextEdit="1"/>
              </p:cNvSpPr>
              <p:nvPr/>
            </p:nvSpPr>
            <p:spPr>
              <a:xfrm>
                <a:off x="6612173" y="956569"/>
                <a:ext cx="5032147" cy="4570867"/>
              </a:xfrm>
              <a:prstGeom prst="rect">
                <a:avLst/>
              </a:prstGeom>
              <a:blipFill>
                <a:blip r:embed="rId2"/>
                <a:stretch>
                  <a:fillRect l="-1091" r="-364" b="-1200"/>
                </a:stretch>
              </a:blipFill>
            </p:spPr>
            <p:txBody>
              <a:bodyPr/>
              <a:lstStyle/>
              <a:p>
                <a:r>
                  <a:rPr lang="ja-JP" altLang="en-US">
                    <a:noFill/>
                  </a:rPr>
                  <a:t> </a:t>
                </a:r>
              </a:p>
            </p:txBody>
          </p:sp>
        </mc:Fallback>
      </mc:AlternateContent>
      <p:sp>
        <p:nvSpPr>
          <p:cNvPr id="35" name="フレーム 34">
            <a:extLst>
              <a:ext uri="{FF2B5EF4-FFF2-40B4-BE49-F238E27FC236}">
                <a16:creationId xmlns:a16="http://schemas.microsoft.com/office/drawing/2014/main" id="{01F35224-EC26-472B-8D5C-7BF21C7EC835}"/>
              </a:ext>
            </a:extLst>
          </p:cNvPr>
          <p:cNvSpPr/>
          <p:nvPr/>
        </p:nvSpPr>
        <p:spPr>
          <a:xfrm>
            <a:off x="0" y="0"/>
            <a:ext cx="12192000" cy="6857999"/>
          </a:xfrm>
          <a:prstGeom prst="frame">
            <a:avLst>
              <a:gd name="adj1" fmla="val 571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テキスト ボックス 35">
            <a:extLst>
              <a:ext uri="{FF2B5EF4-FFF2-40B4-BE49-F238E27FC236}">
                <a16:creationId xmlns:a16="http://schemas.microsoft.com/office/drawing/2014/main" id="{919BD005-6A2E-4DC4-B571-2D02EE912A70}"/>
              </a:ext>
            </a:extLst>
          </p:cNvPr>
          <p:cNvSpPr txBox="1"/>
          <p:nvPr/>
        </p:nvSpPr>
        <p:spPr>
          <a:xfrm>
            <a:off x="3579926" y="20702"/>
            <a:ext cx="5032147" cy="369332"/>
          </a:xfrm>
          <a:prstGeom prst="rect">
            <a:avLst/>
          </a:prstGeom>
          <a:noFill/>
        </p:spPr>
        <p:txBody>
          <a:bodyPr wrap="none" rtlCol="0">
            <a:spAutoFit/>
          </a:bodyPr>
          <a:lstStyle/>
          <a:p>
            <a:pPr algn="ctr"/>
            <a:r>
              <a:rPr kumimoji="1" lang="ja-JP" altLang="en-US" dirty="0">
                <a:solidFill>
                  <a:schemeClr val="bg1"/>
                </a:solidFill>
              </a:rPr>
              <a:t>実際に授業で用いるアニメーションスライド②</a:t>
            </a:r>
          </a:p>
        </p:txBody>
      </p:sp>
    </p:spTree>
    <p:extLst>
      <p:ext uri="{BB962C8B-B14F-4D97-AF65-F5344CB8AC3E}">
        <p14:creationId xmlns:p14="http://schemas.microsoft.com/office/powerpoint/2010/main" val="3459116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hidden"/>
                                      </p:to>
                                    </p:set>
                                  </p:childTnLst>
                                </p:cTn>
                              </p:par>
                              <p:par>
                                <p:cTn id="29" presetID="8" presetClass="emph" presetSubtype="0" fill="hold" nodeType="withEffect">
                                  <p:stCondLst>
                                    <p:cond delay="0"/>
                                  </p:stCondLst>
                                  <p:childTnLst>
                                    <p:animRot by="-3000000">
                                      <p:cBhvr>
                                        <p:cTn id="30" dur="2000" fill="hold"/>
                                        <p:tgtEl>
                                          <p:spTgt spid="11"/>
                                        </p:tgtEl>
                                        <p:attrNameLst>
                                          <p:attrName>r</p:attrName>
                                        </p:attrNameLst>
                                      </p:cBhvr>
                                    </p:animRot>
                                  </p:childTnLst>
                                </p:cTn>
                              </p:par>
                              <p:par>
                                <p:cTn id="31" presetID="8" presetClass="emph" presetSubtype="0" fill="hold" nodeType="withEffect">
                                  <p:stCondLst>
                                    <p:cond delay="0"/>
                                  </p:stCondLst>
                                  <p:childTnLst>
                                    <p:animRot by="-3000000">
                                      <p:cBhvr>
                                        <p:cTn id="32" dur="2000" fill="hold"/>
                                        <p:tgtEl>
                                          <p:spTgt spid="13"/>
                                        </p:tgtEl>
                                        <p:attrNameLst>
                                          <p:attrName>r</p:attrName>
                                        </p:attrNameLst>
                                      </p:cBhvr>
                                    </p:animRot>
                                  </p:childTnLst>
                                </p:cTn>
                              </p:par>
                            </p:childTnLst>
                          </p:cTn>
                        </p:par>
                      </p:childTnLst>
                    </p:cTn>
                  </p:par>
                  <p:par>
                    <p:cTn id="33" fill="hold">
                      <p:stCondLst>
                        <p:cond delay="indefinite"/>
                      </p:stCondLst>
                      <p:childTnLst>
                        <p:par>
                          <p:cTn id="34" fill="hold">
                            <p:stCondLst>
                              <p:cond delay="0"/>
                            </p:stCondLst>
                            <p:childTnLst>
                              <p:par>
                                <p:cTn id="35" presetID="8" presetClass="emph" presetSubtype="0" fill="hold" nodeType="clickEffect">
                                  <p:stCondLst>
                                    <p:cond delay="0"/>
                                  </p:stCondLst>
                                  <p:childTnLst>
                                    <p:animRot by="6000000">
                                      <p:cBhvr>
                                        <p:cTn id="36" dur="3000" fill="hold"/>
                                        <p:tgtEl>
                                          <p:spTgt spid="11"/>
                                        </p:tgtEl>
                                        <p:attrNameLst>
                                          <p:attrName>r</p:attrName>
                                        </p:attrNameLst>
                                      </p:cBhvr>
                                    </p:animRot>
                                  </p:childTnLst>
                                </p:cTn>
                              </p:par>
                              <p:par>
                                <p:cTn id="37" presetID="8" presetClass="emph" presetSubtype="0" fill="hold" nodeType="withEffect">
                                  <p:stCondLst>
                                    <p:cond delay="0"/>
                                  </p:stCondLst>
                                  <p:childTnLst>
                                    <p:animRot by="6000000">
                                      <p:cBhvr>
                                        <p:cTn id="38" dur="3000" fill="hold"/>
                                        <p:tgtEl>
                                          <p:spTgt spid="13"/>
                                        </p:tgtEl>
                                        <p:attrNameLst>
                                          <p:attrName>r</p:attrName>
                                        </p:attrNameLst>
                                      </p:cBhvr>
                                    </p:animRot>
                                  </p:childTnLst>
                                </p:cTn>
                              </p:par>
                            </p:childTnLst>
                          </p:cTn>
                        </p:par>
                      </p:childTnLst>
                    </p:cTn>
                  </p:par>
                  <p:par>
                    <p:cTn id="39" fill="hold">
                      <p:stCondLst>
                        <p:cond delay="indefinite"/>
                      </p:stCondLst>
                      <p:childTnLst>
                        <p:par>
                          <p:cTn id="40" fill="hold">
                            <p:stCondLst>
                              <p:cond delay="0"/>
                            </p:stCondLst>
                            <p:childTnLst>
                              <p:par>
                                <p:cTn id="41" presetID="8" presetClass="emph" presetSubtype="0" fill="hold" nodeType="clickEffect">
                                  <p:stCondLst>
                                    <p:cond delay="0"/>
                                  </p:stCondLst>
                                  <p:childTnLst>
                                    <p:animRot by="-3000000">
                                      <p:cBhvr>
                                        <p:cTn id="42" dur="2000" fill="hold"/>
                                        <p:tgtEl>
                                          <p:spTgt spid="11"/>
                                        </p:tgtEl>
                                        <p:attrNameLst>
                                          <p:attrName>r</p:attrName>
                                        </p:attrNameLst>
                                      </p:cBhvr>
                                    </p:animRot>
                                  </p:childTnLst>
                                </p:cTn>
                              </p:par>
                              <p:par>
                                <p:cTn id="43" presetID="8" presetClass="emph" presetSubtype="0" fill="hold" nodeType="withEffect">
                                  <p:stCondLst>
                                    <p:cond delay="0"/>
                                  </p:stCondLst>
                                  <p:childTnLst>
                                    <p:animRot by="-3000000">
                                      <p:cBhvr>
                                        <p:cTn id="44" dur="2000" fill="hold"/>
                                        <p:tgtEl>
                                          <p:spTgt spid="13"/>
                                        </p:tgtEl>
                                        <p:attrNameLst>
                                          <p:attrName>r</p:attrName>
                                        </p:attrNameLst>
                                      </p:cBhvr>
                                    </p:animRot>
                                  </p:childTnLst>
                                </p:cTn>
                              </p:par>
                            </p:childTnLst>
                          </p:cTn>
                        </p:par>
                        <p:par>
                          <p:cTn id="45" fill="hold">
                            <p:stCondLst>
                              <p:cond delay="2000"/>
                            </p:stCondLst>
                            <p:childTnLst>
                              <p:par>
                                <p:cTn id="46" presetID="1" presetClass="entr" presetSubtype="0" fill="hold" grpId="0" nodeType="afterEffect">
                                  <p:stCondLst>
                                    <p:cond delay="0"/>
                                  </p:stCondLst>
                                  <p:childTnLst>
                                    <p:set>
                                      <p:cBhvr>
                                        <p:cTn id="47" dur="1" fill="hold">
                                          <p:stCondLst>
                                            <p:cond delay="0"/>
                                          </p:stCondLst>
                                        </p:cTn>
                                        <p:tgtEl>
                                          <p:spTgt spid="2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2"/>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21">
                                            <p:txEl>
                                              <p:pRg st="7" end="7"/>
                                            </p:txEl>
                                          </p:spTgt>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21">
                                            <p:txEl>
                                              <p:pRg st="8" end="8"/>
                                            </p:txEl>
                                          </p:spTgt>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2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1" grpId="0" animBg="1"/>
      <p:bldP spid="17" grpId="0"/>
      <p:bldP spid="29"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C3F0DA-7933-9F00-17A5-E81F22EDC54D}"/>
              </a:ext>
            </a:extLst>
          </p:cNvPr>
          <p:cNvSpPr>
            <a:spLocks noGrp="1"/>
          </p:cNvSpPr>
          <p:nvPr>
            <p:ph type="title"/>
          </p:nvPr>
        </p:nvSpPr>
        <p:spPr/>
        <p:txBody>
          <a:bodyPr/>
          <a:lstStyle/>
          <a:p>
            <a:r>
              <a:rPr kumimoji="1" lang="ja-JP" altLang="en-US"/>
              <a:t>単元について</a:t>
            </a:r>
          </a:p>
        </p:txBody>
      </p:sp>
      <p:sp>
        <p:nvSpPr>
          <p:cNvPr id="3" name="テキスト プレースホルダー 2">
            <a:extLst>
              <a:ext uri="{FF2B5EF4-FFF2-40B4-BE49-F238E27FC236}">
                <a16:creationId xmlns:a16="http://schemas.microsoft.com/office/drawing/2014/main" id="{8C48B963-7450-6AC4-E663-EE19262C4BE2}"/>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DC51109-5466-981F-1AA5-A670D689D226}"/>
              </a:ext>
            </a:extLst>
          </p:cNvPr>
          <p:cNvSpPr>
            <a:spLocks noGrp="1"/>
          </p:cNvSpPr>
          <p:nvPr>
            <p:ph type="sldNum" sz="quarter" idx="12"/>
          </p:nvPr>
        </p:nvSpPr>
        <p:spPr/>
        <p:txBody>
          <a:bodyPr/>
          <a:lstStyle/>
          <a:p>
            <a:fld id="{91F53415-5CFC-4B36-B902-1D0CCCCD1D51}" type="slidenum">
              <a:rPr kumimoji="1" lang="ja-JP" altLang="en-US" smtClean="0"/>
              <a:t>2</a:t>
            </a:fld>
            <a:endParaRPr kumimoji="1" lang="ja-JP" altLang="en-US"/>
          </a:p>
        </p:txBody>
      </p:sp>
    </p:spTree>
    <p:extLst>
      <p:ext uri="{BB962C8B-B14F-4D97-AF65-F5344CB8AC3E}">
        <p14:creationId xmlns:p14="http://schemas.microsoft.com/office/powerpoint/2010/main" val="4158448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28347C-9FFA-52D7-6660-225DFF389EE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2C2ADF8-46CF-EDD0-7BE3-0613695C1953}"/>
              </a:ext>
            </a:extLst>
          </p:cNvPr>
          <p:cNvSpPr>
            <a:spLocks noGrp="1"/>
          </p:cNvSpPr>
          <p:nvPr>
            <p:ph type="title"/>
          </p:nvPr>
        </p:nvSpPr>
        <p:spPr/>
        <p:txBody>
          <a:bodyPr/>
          <a:lstStyle/>
          <a:p>
            <a:r>
              <a:rPr lang="ja-JP" altLang="en-US"/>
              <a:t>まとめ</a:t>
            </a:r>
            <a:r>
              <a:rPr kumimoji="1" lang="ja-JP" altLang="en-US"/>
              <a:t>（</a:t>
            </a:r>
            <a:r>
              <a:rPr kumimoji="1" lang="en-US" altLang="ja-JP"/>
              <a:t>5</a:t>
            </a:r>
            <a:r>
              <a:rPr kumimoji="1" lang="ja-JP" altLang="en-US"/>
              <a:t>分）</a:t>
            </a:r>
          </a:p>
        </p:txBody>
      </p:sp>
      <p:sp>
        <p:nvSpPr>
          <p:cNvPr id="3" name="コンテンツ プレースホルダー 2">
            <a:extLst>
              <a:ext uri="{FF2B5EF4-FFF2-40B4-BE49-F238E27FC236}">
                <a16:creationId xmlns:a16="http://schemas.microsoft.com/office/drawing/2014/main" id="{CA1F14CC-D093-14D0-DD12-7B7C2E03AFB1}"/>
              </a:ext>
            </a:extLst>
          </p:cNvPr>
          <p:cNvSpPr>
            <a:spLocks noGrp="1"/>
          </p:cNvSpPr>
          <p:nvPr>
            <p:ph idx="1"/>
          </p:nvPr>
        </p:nvSpPr>
        <p:spPr/>
        <p:txBody>
          <a:bodyPr/>
          <a:lstStyle/>
          <a:p>
            <a:r>
              <a:rPr kumimoji="1" lang="ja-JP" altLang="en-US" b="1"/>
              <a:t>円周角の定理</a:t>
            </a:r>
            <a:r>
              <a:rPr kumimoji="1" lang="ja-JP" altLang="en-US"/>
              <a:t>とその</a:t>
            </a:r>
            <a:r>
              <a:rPr kumimoji="1" lang="ja-JP" altLang="en-US" b="1"/>
              <a:t>図</a:t>
            </a:r>
            <a:r>
              <a:rPr kumimoji="1" lang="ja-JP" altLang="en-US"/>
              <a:t>を、ノートにとる</a:t>
            </a:r>
          </a:p>
        </p:txBody>
      </p:sp>
      <p:sp>
        <p:nvSpPr>
          <p:cNvPr id="4" name="スライド番号プレースホルダー 3">
            <a:extLst>
              <a:ext uri="{FF2B5EF4-FFF2-40B4-BE49-F238E27FC236}">
                <a16:creationId xmlns:a16="http://schemas.microsoft.com/office/drawing/2014/main" id="{121182D6-4FF6-5A22-1C90-677BF45789EB}"/>
              </a:ext>
            </a:extLst>
          </p:cNvPr>
          <p:cNvSpPr>
            <a:spLocks noGrp="1"/>
          </p:cNvSpPr>
          <p:nvPr>
            <p:ph type="sldNum" sz="quarter" idx="12"/>
          </p:nvPr>
        </p:nvSpPr>
        <p:spPr/>
        <p:txBody>
          <a:bodyPr/>
          <a:lstStyle/>
          <a:p>
            <a:fld id="{91F53415-5CFC-4B36-B902-1D0CCCCD1D51}" type="slidenum">
              <a:rPr kumimoji="1" lang="ja-JP" altLang="en-US" smtClean="0"/>
              <a:t>20</a:t>
            </a:fld>
            <a:endParaRPr kumimoji="1" lang="ja-JP" altLang="en-US"/>
          </a:p>
        </p:txBody>
      </p:sp>
      <p:pic>
        <p:nvPicPr>
          <p:cNvPr id="5" name="図 4">
            <a:extLst>
              <a:ext uri="{FF2B5EF4-FFF2-40B4-BE49-F238E27FC236}">
                <a16:creationId xmlns:a16="http://schemas.microsoft.com/office/drawing/2014/main" id="{26D51F33-81B5-3A62-5BB9-04171D16B432}"/>
              </a:ext>
            </a:extLst>
          </p:cNvPr>
          <p:cNvPicPr>
            <a:picLocks noChangeAspect="1"/>
          </p:cNvPicPr>
          <p:nvPr/>
        </p:nvPicPr>
        <p:blipFill>
          <a:blip r:embed="rId2">
            <a:extLst>
              <a:ext uri="{28A0092B-C50C-407E-A947-70E740481C1C}">
                <a14:useLocalDpi xmlns:a14="http://schemas.microsoft.com/office/drawing/2010/main" val="0"/>
              </a:ext>
            </a:extLst>
          </a:blip>
          <a:srcRect t="16328"/>
          <a:stretch/>
        </p:blipFill>
        <p:spPr>
          <a:xfrm>
            <a:off x="2658249" y="2691421"/>
            <a:ext cx="6875501" cy="2876441"/>
          </a:xfrm>
          <a:prstGeom prst="rect">
            <a:avLst/>
          </a:prstGeom>
        </p:spPr>
      </p:pic>
    </p:spTree>
    <p:extLst>
      <p:ext uri="{BB962C8B-B14F-4D97-AF65-F5344CB8AC3E}">
        <p14:creationId xmlns:p14="http://schemas.microsoft.com/office/powerpoint/2010/main" val="2764111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CACF70-761B-5B3D-01F5-0D3D6B606E55}"/>
              </a:ext>
            </a:extLst>
          </p:cNvPr>
          <p:cNvSpPr>
            <a:spLocks noGrp="1"/>
          </p:cNvSpPr>
          <p:nvPr>
            <p:ph type="title"/>
          </p:nvPr>
        </p:nvSpPr>
        <p:spPr/>
        <p:txBody>
          <a:bodyPr/>
          <a:lstStyle/>
          <a:p>
            <a:r>
              <a:rPr kumimoji="1" lang="ja-JP" altLang="en-US"/>
              <a:t>以上</a:t>
            </a:r>
          </a:p>
        </p:txBody>
      </p:sp>
      <p:sp>
        <p:nvSpPr>
          <p:cNvPr id="3" name="テキスト プレースホルダー 2">
            <a:extLst>
              <a:ext uri="{FF2B5EF4-FFF2-40B4-BE49-F238E27FC236}">
                <a16:creationId xmlns:a16="http://schemas.microsoft.com/office/drawing/2014/main" id="{06F2EBFB-E76D-7592-9658-D695E19F3F2B}"/>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990F75C-900D-A8AB-FDEA-95823D932267}"/>
              </a:ext>
            </a:extLst>
          </p:cNvPr>
          <p:cNvSpPr>
            <a:spLocks noGrp="1"/>
          </p:cNvSpPr>
          <p:nvPr>
            <p:ph type="sldNum" sz="quarter" idx="12"/>
          </p:nvPr>
        </p:nvSpPr>
        <p:spPr/>
        <p:txBody>
          <a:bodyPr/>
          <a:lstStyle/>
          <a:p>
            <a:fld id="{91F53415-5CFC-4B36-B902-1D0CCCCD1D51}" type="slidenum">
              <a:rPr kumimoji="1" lang="ja-JP" altLang="en-US" smtClean="0"/>
              <a:t>21</a:t>
            </a:fld>
            <a:endParaRPr kumimoji="1" lang="ja-JP" altLang="en-US"/>
          </a:p>
        </p:txBody>
      </p:sp>
    </p:spTree>
    <p:extLst>
      <p:ext uri="{BB962C8B-B14F-4D97-AF65-F5344CB8AC3E}">
        <p14:creationId xmlns:p14="http://schemas.microsoft.com/office/powerpoint/2010/main" val="2369298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FA0D1EB-0AC5-4EB0-B527-2B77C8899E5F}"/>
              </a:ext>
            </a:extLst>
          </p:cNvPr>
          <p:cNvSpPr>
            <a:spLocks noGrp="1"/>
          </p:cNvSpPr>
          <p:nvPr>
            <p:ph type="sldNum" sz="quarter" idx="12"/>
          </p:nvPr>
        </p:nvSpPr>
        <p:spPr/>
        <p:txBody>
          <a:bodyPr/>
          <a:lstStyle/>
          <a:p>
            <a:fld id="{91F53415-5CFC-4B36-B902-1D0CCCCD1D51}" type="slidenum">
              <a:rPr kumimoji="1" lang="ja-JP" altLang="en-US" smtClean="0"/>
              <a:t>22</a:t>
            </a:fld>
            <a:endParaRPr kumimoji="1" lang="ja-JP" altLang="en-US"/>
          </a:p>
        </p:txBody>
      </p:sp>
      <p:pic>
        <p:nvPicPr>
          <p:cNvPr id="4" name="図 3">
            <a:extLst>
              <a:ext uri="{FF2B5EF4-FFF2-40B4-BE49-F238E27FC236}">
                <a16:creationId xmlns:a16="http://schemas.microsoft.com/office/drawing/2014/main" id="{700A8966-C2F3-466F-A0F1-C809D32B2F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4725" y="0"/>
            <a:ext cx="9662550" cy="6858000"/>
          </a:xfrm>
          <a:prstGeom prst="rect">
            <a:avLst/>
          </a:prstGeom>
        </p:spPr>
      </p:pic>
    </p:spTree>
    <p:extLst>
      <p:ext uri="{BB962C8B-B14F-4D97-AF65-F5344CB8AC3E}">
        <p14:creationId xmlns:p14="http://schemas.microsoft.com/office/powerpoint/2010/main" val="897192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50E375-C2BA-8E49-AA46-3B377FF6BB29}"/>
            </a:ext>
          </a:extLst>
        </p:cNvPr>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0B69018-B03E-34F0-91E1-0E24811338AB}"/>
              </a:ext>
            </a:extLst>
          </p:cNvPr>
          <p:cNvSpPr>
            <a:spLocks noGrp="1"/>
          </p:cNvSpPr>
          <p:nvPr>
            <p:ph type="sldNum" sz="quarter" idx="12"/>
          </p:nvPr>
        </p:nvSpPr>
        <p:spPr/>
        <p:txBody>
          <a:bodyPr/>
          <a:lstStyle/>
          <a:p>
            <a:fld id="{91F53415-5CFC-4B36-B902-1D0CCCCD1D51}" type="slidenum">
              <a:rPr kumimoji="1" lang="ja-JP" altLang="en-US" smtClean="0"/>
              <a:t>23</a:t>
            </a:fld>
            <a:endParaRPr kumimoji="1" lang="ja-JP" altLang="en-US"/>
          </a:p>
        </p:txBody>
      </p:sp>
      <p:pic>
        <p:nvPicPr>
          <p:cNvPr id="4" name="図 3">
            <a:extLst>
              <a:ext uri="{FF2B5EF4-FFF2-40B4-BE49-F238E27FC236}">
                <a16:creationId xmlns:a16="http://schemas.microsoft.com/office/drawing/2014/main" id="{31F86A17-25EF-FDA0-ECB0-61CBFD51F9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9492" y="0"/>
            <a:ext cx="9773016" cy="6858000"/>
          </a:xfrm>
          <a:prstGeom prst="rect">
            <a:avLst/>
          </a:prstGeom>
        </p:spPr>
      </p:pic>
    </p:spTree>
    <p:extLst>
      <p:ext uri="{BB962C8B-B14F-4D97-AF65-F5344CB8AC3E}">
        <p14:creationId xmlns:p14="http://schemas.microsoft.com/office/powerpoint/2010/main" val="2304749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6CC4F5D-B53D-4BC5-8B06-1B91712D2956}"/>
              </a:ext>
            </a:extLst>
          </p:cNvPr>
          <p:cNvSpPr>
            <a:spLocks noGrp="1"/>
          </p:cNvSpPr>
          <p:nvPr>
            <p:ph type="sldNum" sz="quarter" idx="12"/>
          </p:nvPr>
        </p:nvSpPr>
        <p:spPr/>
        <p:txBody>
          <a:bodyPr/>
          <a:lstStyle/>
          <a:p>
            <a:fld id="{91F53415-5CFC-4B36-B902-1D0CCCCD1D51}" type="slidenum">
              <a:rPr kumimoji="1" lang="ja-JP" altLang="en-US" smtClean="0"/>
              <a:t>24</a:t>
            </a:fld>
            <a:endParaRPr kumimoji="1" lang="ja-JP" altLang="en-US"/>
          </a:p>
        </p:txBody>
      </p:sp>
      <p:pic>
        <p:nvPicPr>
          <p:cNvPr id="4" name="図 3">
            <a:extLst>
              <a:ext uri="{FF2B5EF4-FFF2-40B4-BE49-F238E27FC236}">
                <a16:creationId xmlns:a16="http://schemas.microsoft.com/office/drawing/2014/main" id="{5A4C87FB-F551-43BA-B96D-B30FDABE9B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249" y="0"/>
            <a:ext cx="9715501" cy="6858000"/>
          </a:xfrm>
          <a:prstGeom prst="rect">
            <a:avLst/>
          </a:prstGeom>
        </p:spPr>
      </p:pic>
    </p:spTree>
    <p:extLst>
      <p:ext uri="{BB962C8B-B14F-4D97-AF65-F5344CB8AC3E}">
        <p14:creationId xmlns:p14="http://schemas.microsoft.com/office/powerpoint/2010/main" val="453665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A117E73-20DD-4704-8E1B-6FB97E927F14}"/>
              </a:ext>
            </a:extLst>
          </p:cNvPr>
          <p:cNvSpPr>
            <a:spLocks noGrp="1"/>
          </p:cNvSpPr>
          <p:nvPr>
            <p:ph type="sldNum" sz="quarter" idx="12"/>
          </p:nvPr>
        </p:nvSpPr>
        <p:spPr/>
        <p:txBody>
          <a:bodyPr/>
          <a:lstStyle/>
          <a:p>
            <a:fld id="{91F53415-5CFC-4B36-B902-1D0CCCCD1D51}" type="slidenum">
              <a:rPr kumimoji="1" lang="ja-JP" altLang="en-US" smtClean="0"/>
              <a:t>25</a:t>
            </a:fld>
            <a:endParaRPr kumimoji="1" lang="ja-JP" altLang="en-US"/>
          </a:p>
        </p:txBody>
      </p:sp>
      <p:pic>
        <p:nvPicPr>
          <p:cNvPr id="4" name="図 3">
            <a:extLst>
              <a:ext uri="{FF2B5EF4-FFF2-40B4-BE49-F238E27FC236}">
                <a16:creationId xmlns:a16="http://schemas.microsoft.com/office/drawing/2014/main" id="{9D79E7E2-DDA9-4E81-8243-00638832B0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1977" y="0"/>
            <a:ext cx="4848045" cy="6858000"/>
          </a:xfrm>
          <a:prstGeom prst="rect">
            <a:avLst/>
          </a:prstGeom>
        </p:spPr>
      </p:pic>
    </p:spTree>
    <p:extLst>
      <p:ext uri="{BB962C8B-B14F-4D97-AF65-F5344CB8AC3E}">
        <p14:creationId xmlns:p14="http://schemas.microsoft.com/office/powerpoint/2010/main" val="1758088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3318D7-7D37-44D9-8744-E18CCDDFB417}"/>
              </a:ext>
            </a:extLst>
          </p:cNvPr>
          <p:cNvSpPr>
            <a:spLocks noGrp="1"/>
          </p:cNvSpPr>
          <p:nvPr>
            <p:ph type="title"/>
          </p:nvPr>
        </p:nvSpPr>
        <p:spPr/>
        <p:txBody>
          <a:bodyPr/>
          <a:lstStyle/>
          <a:p>
            <a:r>
              <a:rPr kumimoji="1" lang="ja-JP" altLang="en-US"/>
              <a:t>使用教材・単元</a:t>
            </a:r>
            <a:endParaRPr kumimoji="1" lang="ja-JP" altLang="en-US" dirty="0"/>
          </a:p>
        </p:txBody>
      </p:sp>
      <p:sp>
        <p:nvSpPr>
          <p:cNvPr id="3" name="スライド番号プレースホルダー 2">
            <a:extLst>
              <a:ext uri="{FF2B5EF4-FFF2-40B4-BE49-F238E27FC236}">
                <a16:creationId xmlns:a16="http://schemas.microsoft.com/office/drawing/2014/main" id="{1B22B0AC-2397-4C2F-A084-F10EDA89E529}"/>
              </a:ext>
            </a:extLst>
          </p:cNvPr>
          <p:cNvSpPr>
            <a:spLocks noGrp="1"/>
          </p:cNvSpPr>
          <p:nvPr>
            <p:ph type="sldNum" sz="quarter" idx="12"/>
          </p:nvPr>
        </p:nvSpPr>
        <p:spPr/>
        <p:txBody>
          <a:bodyPr/>
          <a:lstStyle/>
          <a:p>
            <a:fld id="{91F53415-5CFC-4B36-B902-1D0CCCCD1D51}" type="slidenum">
              <a:rPr kumimoji="1" lang="ja-JP" altLang="en-US" smtClean="0"/>
              <a:t>3</a:t>
            </a:fld>
            <a:endParaRPr kumimoji="1" lang="ja-JP" altLang="en-US"/>
          </a:p>
        </p:txBody>
      </p:sp>
      <p:pic>
        <p:nvPicPr>
          <p:cNvPr id="4" name="Picture 2" descr="未来へひろがる数学 3 [令和3年度] (文部科学省検定済教科書 中学校数学科用) |本 | 通販 | Amazon">
            <a:extLst>
              <a:ext uri="{FF2B5EF4-FFF2-40B4-BE49-F238E27FC236}">
                <a16:creationId xmlns:a16="http://schemas.microsoft.com/office/drawing/2014/main" id="{FB7F2511-337B-4730-A4F5-06A49B944B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798" y="1622240"/>
            <a:ext cx="3349442" cy="4750358"/>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AC0A381D-8CA7-443E-AED0-D61933FB6815}"/>
              </a:ext>
            </a:extLst>
          </p:cNvPr>
          <p:cNvSpPr txBox="1"/>
          <p:nvPr/>
        </p:nvSpPr>
        <p:spPr>
          <a:xfrm>
            <a:off x="5122957" y="1723318"/>
            <a:ext cx="5570756" cy="523220"/>
          </a:xfrm>
          <a:prstGeom prst="rect">
            <a:avLst/>
          </a:prstGeom>
          <a:noFill/>
        </p:spPr>
        <p:txBody>
          <a:bodyPr wrap="none" rtlCol="0">
            <a:spAutoFit/>
          </a:bodyPr>
          <a:lstStyle/>
          <a:p>
            <a:r>
              <a:rPr kumimoji="1" lang="ja-JP" altLang="en-US" sz="2800" dirty="0"/>
              <a:t>未来へひろがる数学３（啓林館）</a:t>
            </a:r>
            <a:endParaRPr kumimoji="1" lang="en-US" altLang="ja-JP" sz="2800" dirty="0"/>
          </a:p>
        </p:txBody>
      </p:sp>
      <p:pic>
        <p:nvPicPr>
          <p:cNvPr id="6" name="Picture 4" descr="デジタル教科書ビューア「超教科書」 ロゴ">
            <a:extLst>
              <a:ext uri="{FF2B5EF4-FFF2-40B4-BE49-F238E27FC236}">
                <a16:creationId xmlns:a16="http://schemas.microsoft.com/office/drawing/2014/main" id="{B65595FF-842D-4CB8-A6B8-65402031BD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9730" y="4661762"/>
            <a:ext cx="3501742" cy="1252279"/>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BC507910-8D79-473F-BE9E-3566B62BDE46}"/>
              </a:ext>
            </a:extLst>
          </p:cNvPr>
          <p:cNvSpPr txBox="1"/>
          <p:nvPr/>
        </p:nvSpPr>
        <p:spPr>
          <a:xfrm>
            <a:off x="5122957" y="2302554"/>
            <a:ext cx="6562364" cy="1324337"/>
          </a:xfrm>
          <a:prstGeom prst="rect">
            <a:avLst/>
          </a:prstGeom>
          <a:noFill/>
        </p:spPr>
        <p:txBody>
          <a:bodyPr wrap="square">
            <a:spAutoFit/>
          </a:bodyPr>
          <a:lstStyle/>
          <a:p>
            <a:pPr>
              <a:lnSpc>
                <a:spcPct val="150000"/>
              </a:lnSpc>
            </a:pPr>
            <a:r>
              <a:rPr lang="ja-JP" altLang="en-US" sz="2800" dirty="0"/>
              <a:t>６</a:t>
            </a:r>
            <a:r>
              <a:rPr kumimoji="1" lang="ja-JP" altLang="en-US" sz="2800" dirty="0"/>
              <a:t>章 円の性質</a:t>
            </a:r>
            <a:endParaRPr kumimoji="1" lang="en-US" altLang="ja-JP" sz="2800" dirty="0"/>
          </a:p>
          <a:p>
            <a:pPr>
              <a:lnSpc>
                <a:spcPct val="150000"/>
              </a:lnSpc>
            </a:pPr>
            <a:r>
              <a:rPr lang="ja-JP" altLang="en-US" sz="2800" dirty="0"/>
              <a:t>１節 </a:t>
            </a:r>
            <a:r>
              <a:rPr lang="ja-JP" altLang="en-US" sz="2800" b="1" dirty="0"/>
              <a:t>円周角と</a:t>
            </a:r>
            <a:r>
              <a:rPr lang="ja-JP" altLang="en-US" sz="2800" b="1"/>
              <a:t>中心角</a:t>
            </a:r>
            <a:endParaRPr kumimoji="1" lang="ja-JP" altLang="en-US" sz="2800" b="1" dirty="0"/>
          </a:p>
        </p:txBody>
      </p:sp>
      <p:sp>
        <p:nvSpPr>
          <p:cNvPr id="8" name="テキスト ボックス 7">
            <a:extLst>
              <a:ext uri="{FF2B5EF4-FFF2-40B4-BE49-F238E27FC236}">
                <a16:creationId xmlns:a16="http://schemas.microsoft.com/office/drawing/2014/main" id="{0C4B16CF-C15F-49CF-AD9B-81C9396F9F6D}"/>
              </a:ext>
            </a:extLst>
          </p:cNvPr>
          <p:cNvSpPr txBox="1"/>
          <p:nvPr/>
        </p:nvSpPr>
        <p:spPr>
          <a:xfrm>
            <a:off x="6823857" y="5996696"/>
            <a:ext cx="3613490" cy="276999"/>
          </a:xfrm>
          <a:prstGeom prst="rect">
            <a:avLst/>
          </a:prstGeom>
          <a:noFill/>
        </p:spPr>
        <p:txBody>
          <a:bodyPr wrap="none" rtlCol="0">
            <a:spAutoFit/>
          </a:bodyPr>
          <a:lstStyle/>
          <a:p>
            <a:pPr algn="ctr"/>
            <a:r>
              <a:rPr kumimoji="1" lang="ja-JP" altLang="en-US" sz="1200"/>
              <a:t>▲ 生徒のタブレットに入っているデジタル教科書</a:t>
            </a:r>
          </a:p>
        </p:txBody>
      </p:sp>
      <p:pic>
        <p:nvPicPr>
          <p:cNvPr id="9" name="図 8">
            <a:extLst>
              <a:ext uri="{FF2B5EF4-FFF2-40B4-BE49-F238E27FC236}">
                <a16:creationId xmlns:a16="http://schemas.microsoft.com/office/drawing/2014/main" id="{CD27CDCF-3DB2-6163-C20C-A893E840A4A4}"/>
              </a:ext>
            </a:extLst>
          </p:cNvPr>
          <p:cNvPicPr>
            <a:picLocks noChangeAspect="1"/>
          </p:cNvPicPr>
          <p:nvPr/>
        </p:nvPicPr>
        <p:blipFill>
          <a:blip r:embed="rId4">
            <a:extLst>
              <a:ext uri="{28A0092B-C50C-407E-A947-70E740481C1C}">
                <a14:useLocalDpi xmlns:a14="http://schemas.microsoft.com/office/drawing/2010/main" val="0"/>
              </a:ext>
            </a:extLst>
          </a:blip>
          <a:srcRect t="16328"/>
          <a:stretch/>
        </p:blipFill>
        <p:spPr>
          <a:xfrm>
            <a:off x="5123256" y="3876524"/>
            <a:ext cx="5758021" cy="2408931"/>
          </a:xfrm>
          <a:prstGeom prst="rect">
            <a:avLst/>
          </a:prstGeom>
        </p:spPr>
      </p:pic>
    </p:spTree>
    <p:extLst>
      <p:ext uri="{BB962C8B-B14F-4D97-AF65-F5344CB8AC3E}">
        <p14:creationId xmlns:p14="http://schemas.microsoft.com/office/powerpoint/2010/main" val="1681630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EDCAD1-FECC-D32B-10E9-46FBB93F2D6F}"/>
              </a:ext>
            </a:extLst>
          </p:cNvPr>
          <p:cNvSpPr>
            <a:spLocks noGrp="1"/>
          </p:cNvSpPr>
          <p:nvPr>
            <p:ph type="title"/>
          </p:nvPr>
        </p:nvSpPr>
        <p:spPr/>
        <p:txBody>
          <a:bodyPr/>
          <a:lstStyle/>
          <a:p>
            <a:r>
              <a:rPr kumimoji="1" lang="ja-JP" altLang="en-US"/>
              <a:t>単元の指導目標</a:t>
            </a:r>
          </a:p>
        </p:txBody>
      </p:sp>
      <p:sp>
        <p:nvSpPr>
          <p:cNvPr id="3" name="コンテンツ プレースホルダー 2">
            <a:extLst>
              <a:ext uri="{FF2B5EF4-FFF2-40B4-BE49-F238E27FC236}">
                <a16:creationId xmlns:a16="http://schemas.microsoft.com/office/drawing/2014/main" id="{EA9C1DE6-8438-B451-F0FF-6CC0C34B2FB9}"/>
              </a:ext>
            </a:extLst>
          </p:cNvPr>
          <p:cNvSpPr>
            <a:spLocks noGrp="1"/>
          </p:cNvSpPr>
          <p:nvPr>
            <p:ph idx="1"/>
          </p:nvPr>
        </p:nvSpPr>
        <p:spPr/>
        <p:txBody>
          <a:bodyPr/>
          <a:lstStyle/>
          <a:p>
            <a:pPr marL="0" indent="0">
              <a:lnSpc>
                <a:spcPct val="150000"/>
              </a:lnSpc>
              <a:buNone/>
            </a:pPr>
            <a:r>
              <a:rPr kumimoji="1" lang="ja-JP" altLang="en-US"/>
              <a:t>　円周角と中心角の関係に着目して共通な性質を見いだし、</a:t>
            </a:r>
            <a:r>
              <a:rPr kumimoji="1" lang="ja-JP" altLang="en-US" b="1"/>
              <a:t>円周角の定理とその逆</a:t>
            </a:r>
            <a:r>
              <a:rPr kumimoji="1" lang="ja-JP" altLang="en-US"/>
              <a:t>の意味や</a:t>
            </a:r>
            <a:r>
              <a:rPr kumimoji="1" lang="ja-JP" altLang="en-US" b="1"/>
              <a:t>証明の仕方</a:t>
            </a:r>
            <a:r>
              <a:rPr kumimoji="1" lang="ja-JP" altLang="en-US"/>
              <a:t>に関心をもつ。円の中に角を見いだしたり補助的に作りだしたりするなど工夫して、</a:t>
            </a:r>
            <a:r>
              <a:rPr kumimoji="1" lang="ja-JP" altLang="en-US" b="1"/>
              <a:t>様々な問題解決に円周角の定理を利用</a:t>
            </a:r>
            <a:r>
              <a:rPr kumimoji="1" lang="ja-JP" altLang="en-US"/>
              <a:t>する。</a:t>
            </a:r>
          </a:p>
        </p:txBody>
      </p:sp>
      <p:sp>
        <p:nvSpPr>
          <p:cNvPr id="4" name="スライド番号プレースホルダー 3">
            <a:extLst>
              <a:ext uri="{FF2B5EF4-FFF2-40B4-BE49-F238E27FC236}">
                <a16:creationId xmlns:a16="http://schemas.microsoft.com/office/drawing/2014/main" id="{0740761E-F1CD-0974-1735-71A07EDF1F08}"/>
              </a:ext>
            </a:extLst>
          </p:cNvPr>
          <p:cNvSpPr>
            <a:spLocks noGrp="1"/>
          </p:cNvSpPr>
          <p:nvPr>
            <p:ph type="sldNum" sz="quarter" idx="12"/>
          </p:nvPr>
        </p:nvSpPr>
        <p:spPr/>
        <p:txBody>
          <a:bodyPr/>
          <a:lstStyle/>
          <a:p>
            <a:fld id="{91F53415-5CFC-4B36-B902-1D0CCCCD1D51}" type="slidenum">
              <a:rPr kumimoji="1" lang="ja-JP" altLang="en-US" smtClean="0"/>
              <a:t>4</a:t>
            </a:fld>
            <a:endParaRPr kumimoji="1" lang="ja-JP" altLang="en-US"/>
          </a:p>
        </p:txBody>
      </p:sp>
    </p:spTree>
    <p:extLst>
      <p:ext uri="{BB962C8B-B14F-4D97-AF65-F5344CB8AC3E}">
        <p14:creationId xmlns:p14="http://schemas.microsoft.com/office/powerpoint/2010/main" val="3413919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C2A611-9705-48D6-54B5-CEDE60690A6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37B6AF7-6628-1FAC-84A0-6BADFE12FEF6}"/>
              </a:ext>
            </a:extLst>
          </p:cNvPr>
          <p:cNvSpPr>
            <a:spLocks noGrp="1"/>
          </p:cNvSpPr>
          <p:nvPr>
            <p:ph type="title"/>
          </p:nvPr>
        </p:nvSpPr>
        <p:spPr/>
        <p:txBody>
          <a:bodyPr/>
          <a:lstStyle/>
          <a:p>
            <a:r>
              <a:rPr lang="ja-JP" altLang="en-US"/>
              <a:t>評価「知識・技能」</a:t>
            </a:r>
            <a:endParaRPr kumimoji="1" lang="ja-JP" altLang="en-US"/>
          </a:p>
        </p:txBody>
      </p:sp>
      <p:sp>
        <p:nvSpPr>
          <p:cNvPr id="3" name="コンテンツ プレースホルダー 2">
            <a:extLst>
              <a:ext uri="{FF2B5EF4-FFF2-40B4-BE49-F238E27FC236}">
                <a16:creationId xmlns:a16="http://schemas.microsoft.com/office/drawing/2014/main" id="{81E4C369-71A1-7232-06F2-7F7B075B9F1C}"/>
              </a:ext>
            </a:extLst>
          </p:cNvPr>
          <p:cNvSpPr>
            <a:spLocks noGrp="1"/>
          </p:cNvSpPr>
          <p:nvPr>
            <p:ph idx="1"/>
          </p:nvPr>
        </p:nvSpPr>
        <p:spPr/>
        <p:txBody>
          <a:bodyPr>
            <a:normAutofit/>
          </a:bodyPr>
          <a:lstStyle/>
          <a:p>
            <a:pPr>
              <a:lnSpc>
                <a:spcPct val="150000"/>
              </a:lnSpc>
            </a:pPr>
            <a:r>
              <a:rPr kumimoji="1" lang="ja-JP" altLang="en-US" b="1"/>
              <a:t>円周角の定理とその逆</a:t>
            </a:r>
            <a:r>
              <a:rPr kumimoji="1" lang="ja-JP" altLang="en-US"/>
              <a:t>の意味を</a:t>
            </a:r>
            <a:r>
              <a:rPr kumimoji="1" lang="ja-JP" altLang="en-US" b="1"/>
              <a:t>理解</a:t>
            </a:r>
            <a:r>
              <a:rPr kumimoji="1" lang="ja-JP" altLang="en-US"/>
              <a:t>することができる。</a:t>
            </a:r>
            <a:endParaRPr kumimoji="1" lang="en-US" altLang="ja-JP"/>
          </a:p>
        </p:txBody>
      </p:sp>
      <p:sp>
        <p:nvSpPr>
          <p:cNvPr id="4" name="スライド番号プレースホルダー 3">
            <a:extLst>
              <a:ext uri="{FF2B5EF4-FFF2-40B4-BE49-F238E27FC236}">
                <a16:creationId xmlns:a16="http://schemas.microsoft.com/office/drawing/2014/main" id="{311AB330-7898-4B7C-08B4-ACD063C655DC}"/>
              </a:ext>
            </a:extLst>
          </p:cNvPr>
          <p:cNvSpPr>
            <a:spLocks noGrp="1"/>
          </p:cNvSpPr>
          <p:nvPr>
            <p:ph type="sldNum" sz="quarter" idx="12"/>
          </p:nvPr>
        </p:nvSpPr>
        <p:spPr/>
        <p:txBody>
          <a:bodyPr/>
          <a:lstStyle/>
          <a:p>
            <a:fld id="{91F53415-5CFC-4B36-B902-1D0CCCCD1D51}" type="slidenum">
              <a:rPr kumimoji="1" lang="ja-JP" altLang="en-US" smtClean="0"/>
              <a:t>5</a:t>
            </a:fld>
            <a:endParaRPr kumimoji="1" lang="ja-JP" altLang="en-US"/>
          </a:p>
        </p:txBody>
      </p:sp>
    </p:spTree>
    <p:extLst>
      <p:ext uri="{BB962C8B-B14F-4D97-AF65-F5344CB8AC3E}">
        <p14:creationId xmlns:p14="http://schemas.microsoft.com/office/powerpoint/2010/main" val="962729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1AB614-B694-BA83-407B-46300FF5DD8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66ED7CD-73C5-E157-9AE7-F639E137DFE8}"/>
              </a:ext>
            </a:extLst>
          </p:cNvPr>
          <p:cNvSpPr>
            <a:spLocks noGrp="1"/>
          </p:cNvSpPr>
          <p:nvPr>
            <p:ph type="title"/>
          </p:nvPr>
        </p:nvSpPr>
        <p:spPr/>
        <p:txBody>
          <a:bodyPr/>
          <a:lstStyle/>
          <a:p>
            <a:r>
              <a:rPr lang="ja-JP" altLang="en-US"/>
              <a:t>評価「思考・判断・表現 」</a:t>
            </a:r>
            <a:endParaRPr kumimoji="1" lang="ja-JP" altLang="en-US"/>
          </a:p>
        </p:txBody>
      </p:sp>
      <p:sp>
        <p:nvSpPr>
          <p:cNvPr id="3" name="コンテンツ プレースホルダー 2">
            <a:extLst>
              <a:ext uri="{FF2B5EF4-FFF2-40B4-BE49-F238E27FC236}">
                <a16:creationId xmlns:a16="http://schemas.microsoft.com/office/drawing/2014/main" id="{C0476865-5894-301C-8487-969429F03E91}"/>
              </a:ext>
            </a:extLst>
          </p:cNvPr>
          <p:cNvSpPr>
            <a:spLocks noGrp="1"/>
          </p:cNvSpPr>
          <p:nvPr>
            <p:ph idx="1"/>
          </p:nvPr>
        </p:nvSpPr>
        <p:spPr/>
        <p:txBody>
          <a:bodyPr>
            <a:normAutofit/>
          </a:bodyPr>
          <a:lstStyle/>
          <a:p>
            <a:pPr>
              <a:lnSpc>
                <a:spcPct val="150000"/>
              </a:lnSpc>
            </a:pPr>
            <a:r>
              <a:rPr kumimoji="1" lang="ja-JP" altLang="en-US"/>
              <a:t>円周角の定理とその逆</a:t>
            </a:r>
            <a:r>
              <a:rPr lang="ja-JP" altLang="en-US"/>
              <a:t>を</a:t>
            </a:r>
            <a:r>
              <a:rPr lang="ja-JP" altLang="en-US" b="1"/>
              <a:t>見いだす</a:t>
            </a:r>
            <a:r>
              <a:rPr lang="ja-JP" altLang="en-US"/>
              <a:t>ことができる。</a:t>
            </a:r>
            <a:endParaRPr kumimoji="1" lang="en-US" altLang="ja-JP"/>
          </a:p>
          <a:p>
            <a:pPr>
              <a:lnSpc>
                <a:spcPct val="150000"/>
              </a:lnSpc>
            </a:pPr>
            <a:r>
              <a:rPr lang="ja-JP" altLang="en-US"/>
              <a:t>円周角の定理とその逆を</a:t>
            </a:r>
            <a:r>
              <a:rPr lang="ja-JP" altLang="en-US" b="1"/>
              <a:t>具体的な場面で活用</a:t>
            </a:r>
            <a:r>
              <a:rPr lang="ja-JP" altLang="en-US"/>
              <a:t>することができる。</a:t>
            </a:r>
            <a:endParaRPr kumimoji="1" lang="en-US" altLang="ja-JP"/>
          </a:p>
        </p:txBody>
      </p:sp>
      <p:sp>
        <p:nvSpPr>
          <p:cNvPr id="4" name="スライド番号プレースホルダー 3">
            <a:extLst>
              <a:ext uri="{FF2B5EF4-FFF2-40B4-BE49-F238E27FC236}">
                <a16:creationId xmlns:a16="http://schemas.microsoft.com/office/drawing/2014/main" id="{BCEA08D3-FCB7-B374-8724-3509CAB3BB8F}"/>
              </a:ext>
            </a:extLst>
          </p:cNvPr>
          <p:cNvSpPr>
            <a:spLocks noGrp="1"/>
          </p:cNvSpPr>
          <p:nvPr>
            <p:ph type="sldNum" sz="quarter" idx="12"/>
          </p:nvPr>
        </p:nvSpPr>
        <p:spPr/>
        <p:txBody>
          <a:bodyPr/>
          <a:lstStyle/>
          <a:p>
            <a:fld id="{91F53415-5CFC-4B36-B902-1D0CCCCD1D51}" type="slidenum">
              <a:rPr kumimoji="1" lang="ja-JP" altLang="en-US" smtClean="0"/>
              <a:t>6</a:t>
            </a:fld>
            <a:endParaRPr kumimoji="1" lang="ja-JP" altLang="en-US"/>
          </a:p>
        </p:txBody>
      </p:sp>
    </p:spTree>
    <p:extLst>
      <p:ext uri="{BB962C8B-B14F-4D97-AF65-F5344CB8AC3E}">
        <p14:creationId xmlns:p14="http://schemas.microsoft.com/office/powerpoint/2010/main" val="1541406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A76BBD-EC34-8E6D-3DBD-65242948B34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C917209-0738-99E0-EE04-253A8A866C0F}"/>
              </a:ext>
            </a:extLst>
          </p:cNvPr>
          <p:cNvSpPr>
            <a:spLocks noGrp="1"/>
          </p:cNvSpPr>
          <p:nvPr>
            <p:ph type="title"/>
          </p:nvPr>
        </p:nvSpPr>
        <p:spPr/>
        <p:txBody>
          <a:bodyPr>
            <a:normAutofit/>
          </a:bodyPr>
          <a:lstStyle/>
          <a:p>
            <a:r>
              <a:rPr lang="ja-JP" altLang="en-US"/>
              <a:t>評価「主体的に学習に取り組む態度」</a:t>
            </a:r>
            <a:endParaRPr kumimoji="1" lang="ja-JP" altLang="en-US"/>
          </a:p>
        </p:txBody>
      </p:sp>
      <p:sp>
        <p:nvSpPr>
          <p:cNvPr id="3" name="コンテンツ プレースホルダー 2">
            <a:extLst>
              <a:ext uri="{FF2B5EF4-FFF2-40B4-BE49-F238E27FC236}">
                <a16:creationId xmlns:a16="http://schemas.microsoft.com/office/drawing/2014/main" id="{E59C4A92-CB4E-80C0-15A8-B96579B8FC51}"/>
              </a:ext>
            </a:extLst>
          </p:cNvPr>
          <p:cNvSpPr>
            <a:spLocks noGrp="1"/>
          </p:cNvSpPr>
          <p:nvPr>
            <p:ph idx="1"/>
          </p:nvPr>
        </p:nvSpPr>
        <p:spPr/>
        <p:txBody>
          <a:bodyPr>
            <a:normAutofit/>
          </a:bodyPr>
          <a:lstStyle/>
          <a:p>
            <a:pPr>
              <a:lnSpc>
                <a:spcPct val="150000"/>
              </a:lnSpc>
            </a:pPr>
            <a:r>
              <a:rPr lang="ja-JP" altLang="en-US"/>
              <a:t>円周角の定理とその逆を実感して粘り強く考え、円周角と中心角の関係について学んだことを</a:t>
            </a:r>
            <a:r>
              <a:rPr lang="ja-JP" altLang="en-US" b="1"/>
              <a:t>生活や学習にいかそう</a:t>
            </a:r>
            <a:r>
              <a:rPr lang="ja-JP" altLang="en-US"/>
              <a:t>としたり、円周角の定理とその逆を活用した</a:t>
            </a:r>
            <a:r>
              <a:rPr lang="ja-JP" altLang="en-US" b="1"/>
              <a:t>問題解決の過程</a:t>
            </a:r>
            <a:r>
              <a:rPr lang="ja-JP" altLang="en-US"/>
              <a:t>をふり返って評価・改善しようとしたりしている。</a:t>
            </a:r>
            <a:endParaRPr kumimoji="1" lang="ja-JP" altLang="en-US"/>
          </a:p>
        </p:txBody>
      </p:sp>
      <p:sp>
        <p:nvSpPr>
          <p:cNvPr id="4" name="スライド番号プレースホルダー 3">
            <a:extLst>
              <a:ext uri="{FF2B5EF4-FFF2-40B4-BE49-F238E27FC236}">
                <a16:creationId xmlns:a16="http://schemas.microsoft.com/office/drawing/2014/main" id="{60FC419D-BFD9-E648-6900-9BAB28AD6628}"/>
              </a:ext>
            </a:extLst>
          </p:cNvPr>
          <p:cNvSpPr>
            <a:spLocks noGrp="1"/>
          </p:cNvSpPr>
          <p:nvPr>
            <p:ph type="sldNum" sz="quarter" idx="12"/>
          </p:nvPr>
        </p:nvSpPr>
        <p:spPr/>
        <p:txBody>
          <a:bodyPr/>
          <a:lstStyle/>
          <a:p>
            <a:fld id="{91F53415-5CFC-4B36-B902-1D0CCCCD1D51}" type="slidenum">
              <a:rPr kumimoji="1" lang="ja-JP" altLang="en-US" smtClean="0"/>
              <a:t>7</a:t>
            </a:fld>
            <a:endParaRPr kumimoji="1" lang="ja-JP" altLang="en-US"/>
          </a:p>
        </p:txBody>
      </p:sp>
    </p:spTree>
    <p:extLst>
      <p:ext uri="{BB962C8B-B14F-4D97-AF65-F5344CB8AC3E}">
        <p14:creationId xmlns:p14="http://schemas.microsoft.com/office/powerpoint/2010/main" val="2681649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E8673C-C206-B35C-9A55-4A40E4FD7B9E}"/>
              </a:ext>
            </a:extLst>
          </p:cNvPr>
          <p:cNvSpPr>
            <a:spLocks noGrp="1"/>
          </p:cNvSpPr>
          <p:nvPr>
            <p:ph type="title"/>
          </p:nvPr>
        </p:nvSpPr>
        <p:spPr/>
        <p:txBody>
          <a:bodyPr/>
          <a:lstStyle/>
          <a:p>
            <a:r>
              <a:rPr lang="ja-JP" altLang="en-US"/>
              <a:t>単元の指導計画（総時数７時間）</a:t>
            </a:r>
            <a:endParaRPr kumimoji="1" lang="ja-JP" altLang="en-US"/>
          </a:p>
        </p:txBody>
      </p:sp>
      <p:sp>
        <p:nvSpPr>
          <p:cNvPr id="3" name="コンテンツ プレースホルダー 2">
            <a:extLst>
              <a:ext uri="{FF2B5EF4-FFF2-40B4-BE49-F238E27FC236}">
                <a16:creationId xmlns:a16="http://schemas.microsoft.com/office/drawing/2014/main" id="{8CF9AFA0-8DC4-F3ED-BD5F-502422EE0B5D}"/>
              </a:ext>
            </a:extLst>
          </p:cNvPr>
          <p:cNvSpPr>
            <a:spLocks noGrp="1"/>
          </p:cNvSpPr>
          <p:nvPr>
            <p:ph idx="1"/>
          </p:nvPr>
        </p:nvSpPr>
        <p:spPr/>
        <p:txBody>
          <a:bodyPr>
            <a:normAutofit/>
          </a:bodyPr>
          <a:lstStyle/>
          <a:p>
            <a:pPr marL="514350" indent="-514350">
              <a:buFont typeface="+mj-lt"/>
              <a:buAutoNum type="arabicPeriod"/>
            </a:pPr>
            <a:r>
              <a:rPr kumimoji="1" lang="ja-JP" altLang="en-US" b="1"/>
              <a:t>円周角と中心角</a:t>
            </a:r>
            <a:r>
              <a:rPr kumimoji="1" lang="en-US" altLang="ja-JP"/>
              <a:t>	</a:t>
            </a:r>
            <a:r>
              <a:rPr kumimoji="1" lang="ja-JP" altLang="en-US"/>
              <a:t>４時間</a:t>
            </a:r>
            <a:endParaRPr kumimoji="1" lang="en-US" altLang="ja-JP"/>
          </a:p>
          <a:p>
            <a:pPr marL="971550" lvl="1" indent="-514350">
              <a:buFont typeface="+mj-lt"/>
              <a:buAutoNum type="arabicPeriod"/>
            </a:pPr>
            <a:r>
              <a:rPr lang="ja-JP" altLang="en-US" b="1"/>
              <a:t>円周角の定理</a:t>
            </a:r>
            <a:r>
              <a:rPr lang="en-US" altLang="ja-JP"/>
              <a:t>………</a:t>
            </a:r>
            <a:r>
              <a:rPr lang="ja-JP" altLang="en-US"/>
              <a:t>本時</a:t>
            </a:r>
            <a:endParaRPr lang="en-US" altLang="ja-JP"/>
          </a:p>
          <a:p>
            <a:pPr marL="971550" lvl="1" indent="-514350">
              <a:buFont typeface="+mj-lt"/>
              <a:buAutoNum type="arabicPeriod"/>
            </a:pPr>
            <a:r>
              <a:rPr kumimoji="1" lang="ja-JP" altLang="en-US"/>
              <a:t>弧と円周角の関係</a:t>
            </a:r>
            <a:endParaRPr kumimoji="1" lang="en-US" altLang="ja-JP"/>
          </a:p>
          <a:p>
            <a:pPr marL="971550" lvl="1" indent="-514350">
              <a:buFont typeface="+mj-lt"/>
              <a:buAutoNum type="arabicPeriod"/>
            </a:pPr>
            <a:r>
              <a:rPr lang="ja-JP" altLang="en-US"/>
              <a:t>円周角の定理の逆①</a:t>
            </a:r>
            <a:endParaRPr lang="en-US" altLang="ja-JP"/>
          </a:p>
          <a:p>
            <a:pPr marL="971550" lvl="1" indent="-514350">
              <a:buFont typeface="+mj-lt"/>
              <a:buAutoNum type="arabicPeriod"/>
            </a:pPr>
            <a:r>
              <a:rPr lang="ja-JP" altLang="en-US"/>
              <a:t>円周角の定理の逆②</a:t>
            </a:r>
            <a:endParaRPr lang="en-US" altLang="ja-JP"/>
          </a:p>
          <a:p>
            <a:pPr marL="514350" indent="-514350">
              <a:lnSpc>
                <a:spcPct val="150000"/>
              </a:lnSpc>
              <a:buFont typeface="+mj-lt"/>
              <a:buAutoNum type="arabicPeriod"/>
            </a:pPr>
            <a:r>
              <a:rPr lang="ja-JP" altLang="en-US"/>
              <a:t>円の性質の利用</a:t>
            </a:r>
            <a:r>
              <a:rPr lang="en-US" altLang="ja-JP"/>
              <a:t>	</a:t>
            </a:r>
            <a:r>
              <a:rPr lang="ja-JP" altLang="en-US"/>
              <a:t>２時間</a:t>
            </a:r>
            <a:endParaRPr lang="en-US" altLang="ja-JP"/>
          </a:p>
          <a:p>
            <a:pPr marL="971550" lvl="1" indent="-514350">
              <a:buFont typeface="+mj-lt"/>
              <a:buAutoNum type="arabicPeriod"/>
            </a:pPr>
            <a:r>
              <a:rPr kumimoji="1" lang="ja-JP" altLang="en-US"/>
              <a:t>船舶の目印からの位置特定</a:t>
            </a:r>
            <a:endParaRPr kumimoji="1" lang="en-US" altLang="ja-JP"/>
          </a:p>
          <a:p>
            <a:pPr marL="971550" lvl="1" indent="-514350">
              <a:buFont typeface="+mj-lt"/>
              <a:buAutoNum type="arabicPeriod"/>
            </a:pPr>
            <a:r>
              <a:rPr lang="ja-JP" altLang="en-US"/>
              <a:t>接線の作図と円周角の定理を用いた証明</a:t>
            </a:r>
            <a:endParaRPr kumimoji="1" lang="en-US" altLang="ja-JP"/>
          </a:p>
          <a:p>
            <a:pPr marL="514350" indent="-514350">
              <a:lnSpc>
                <a:spcPct val="150000"/>
              </a:lnSpc>
              <a:buFont typeface="+mj-lt"/>
              <a:buAutoNum type="arabicPeriod"/>
            </a:pPr>
            <a:r>
              <a:rPr lang="ja-JP" altLang="en-US"/>
              <a:t>章末問題</a:t>
            </a:r>
            <a:r>
              <a:rPr lang="en-US" altLang="ja-JP"/>
              <a:t>		</a:t>
            </a:r>
            <a:r>
              <a:rPr lang="ja-JP" altLang="en-US"/>
              <a:t>１時間</a:t>
            </a:r>
            <a:endParaRPr kumimoji="1" lang="en-US" altLang="ja-JP"/>
          </a:p>
        </p:txBody>
      </p:sp>
      <p:sp>
        <p:nvSpPr>
          <p:cNvPr id="4" name="スライド番号プレースホルダー 3">
            <a:extLst>
              <a:ext uri="{FF2B5EF4-FFF2-40B4-BE49-F238E27FC236}">
                <a16:creationId xmlns:a16="http://schemas.microsoft.com/office/drawing/2014/main" id="{49DEDBDE-97C9-ADE2-44D4-B5AD619AFBCA}"/>
              </a:ext>
            </a:extLst>
          </p:cNvPr>
          <p:cNvSpPr>
            <a:spLocks noGrp="1"/>
          </p:cNvSpPr>
          <p:nvPr>
            <p:ph type="sldNum" sz="quarter" idx="12"/>
          </p:nvPr>
        </p:nvSpPr>
        <p:spPr/>
        <p:txBody>
          <a:bodyPr/>
          <a:lstStyle/>
          <a:p>
            <a:fld id="{91F53415-5CFC-4B36-B902-1D0CCCCD1D51}" type="slidenum">
              <a:rPr kumimoji="1" lang="ja-JP" altLang="en-US" smtClean="0"/>
              <a:t>8</a:t>
            </a:fld>
            <a:endParaRPr kumimoji="1" lang="ja-JP" altLang="en-US"/>
          </a:p>
        </p:txBody>
      </p:sp>
    </p:spTree>
    <p:extLst>
      <p:ext uri="{BB962C8B-B14F-4D97-AF65-F5344CB8AC3E}">
        <p14:creationId xmlns:p14="http://schemas.microsoft.com/office/powerpoint/2010/main" val="2675789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55307A-B032-98CF-0F39-A2B688A6BC46}"/>
              </a:ext>
            </a:extLst>
          </p:cNvPr>
          <p:cNvSpPr>
            <a:spLocks noGrp="1"/>
          </p:cNvSpPr>
          <p:nvPr>
            <p:ph type="title"/>
          </p:nvPr>
        </p:nvSpPr>
        <p:spPr/>
        <p:txBody>
          <a:bodyPr/>
          <a:lstStyle/>
          <a:p>
            <a:r>
              <a:rPr kumimoji="1" lang="ja-JP" altLang="en-US"/>
              <a:t>本時の内容について</a:t>
            </a:r>
          </a:p>
        </p:txBody>
      </p:sp>
      <p:sp>
        <p:nvSpPr>
          <p:cNvPr id="3" name="テキスト プレースホルダー 2">
            <a:extLst>
              <a:ext uri="{FF2B5EF4-FFF2-40B4-BE49-F238E27FC236}">
                <a16:creationId xmlns:a16="http://schemas.microsoft.com/office/drawing/2014/main" id="{7B7CE048-C3DD-7650-23BD-B63A9DD048E6}"/>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DFC7A9B-32C1-3992-C3C4-22EF74BDE9ED}"/>
              </a:ext>
            </a:extLst>
          </p:cNvPr>
          <p:cNvSpPr>
            <a:spLocks noGrp="1"/>
          </p:cNvSpPr>
          <p:nvPr>
            <p:ph type="sldNum" sz="quarter" idx="12"/>
          </p:nvPr>
        </p:nvSpPr>
        <p:spPr/>
        <p:txBody>
          <a:bodyPr/>
          <a:lstStyle/>
          <a:p>
            <a:fld id="{91F53415-5CFC-4B36-B902-1D0CCCCD1D51}" type="slidenum">
              <a:rPr kumimoji="1" lang="ja-JP" altLang="en-US" smtClean="0"/>
              <a:t>9</a:t>
            </a:fld>
            <a:endParaRPr kumimoji="1" lang="ja-JP" altLang="en-US"/>
          </a:p>
        </p:txBody>
      </p:sp>
    </p:spTree>
    <p:extLst>
      <p:ext uri="{BB962C8B-B14F-4D97-AF65-F5344CB8AC3E}">
        <p14:creationId xmlns:p14="http://schemas.microsoft.com/office/powerpoint/2010/main" val="229520613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771</Words>
  <Application>Microsoft Office PowerPoint</Application>
  <PresentationFormat>ワイド画面</PresentationFormat>
  <Paragraphs>113</Paragraphs>
  <Slides>25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25</vt:i4>
      </vt:variant>
    </vt:vector>
  </HeadingPairs>
  <TitlesOfParts>
    <vt:vector size="30" baseType="lpstr">
      <vt:lpstr>游ゴシック</vt:lpstr>
      <vt:lpstr>游ゴシック Light</vt:lpstr>
      <vt:lpstr>Arial</vt:lpstr>
      <vt:lpstr>Cambria Math</vt:lpstr>
      <vt:lpstr>Office テーマ</vt:lpstr>
      <vt:lpstr>中学３年生　数学 「円周角の定理」</vt:lpstr>
      <vt:lpstr>単元について</vt:lpstr>
      <vt:lpstr>使用教材・単元</vt:lpstr>
      <vt:lpstr>単元の指導目標</vt:lpstr>
      <vt:lpstr>評価「知識・技能」</vt:lpstr>
      <vt:lpstr>評価「思考・判断・表現 」</vt:lpstr>
      <vt:lpstr>評価「主体的に学習に取り組む態度」</vt:lpstr>
      <vt:lpstr>単元の指導計画（総時数７時間）</vt:lpstr>
      <vt:lpstr>本時の内容について</vt:lpstr>
      <vt:lpstr>使うもの</vt:lpstr>
      <vt:lpstr>指導上の留意点</vt:lpstr>
      <vt:lpstr>授業の流れ</vt:lpstr>
      <vt:lpstr>導入（10分）</vt:lpstr>
      <vt:lpstr>展開①（5分）</vt:lpstr>
      <vt:lpstr>展開②（10分）</vt:lpstr>
      <vt:lpstr>展開③（20分）</vt:lpstr>
      <vt:lpstr>PowerPoint プレゼンテーション</vt:lpstr>
      <vt:lpstr>PowerPoint プレゼンテーション</vt:lpstr>
      <vt:lpstr>PowerPoint プレゼンテーション</vt:lpstr>
      <vt:lpstr>まとめ（5分）</vt:lpstr>
      <vt:lpstr>以上</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中学３年生　数学 「円周角の定理」</dc:title>
  <dc:creator>緒方　秀男</dc:creator>
  <cp:lastModifiedBy>緒方　秀男</cp:lastModifiedBy>
  <cp:revision>43</cp:revision>
  <dcterms:created xsi:type="dcterms:W3CDTF">2024-12-04T05:52:39Z</dcterms:created>
  <dcterms:modified xsi:type="dcterms:W3CDTF">2025-01-15T05:58:07Z</dcterms:modified>
</cp:coreProperties>
</file>