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F8241B-8550-4E58-ACBC-88D54DFB2097}" v="19" dt="2024-11-11T07:38:04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6197"/>
  </p:normalViewPr>
  <p:slideViewPr>
    <p:cSldViewPr snapToGrid="0">
      <p:cViewPr>
        <p:scale>
          <a:sx n="66" d="100"/>
          <a:sy n="66" d="100"/>
        </p:scale>
        <p:origin x="1291" y="-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EDA Keito" userId="9687bd87-c094-4dc0-994e-21a488b007a3" providerId="ADAL" clId="{EBF8241B-8550-4E58-ACBC-88D54DFB2097}"/>
    <pc:docChg chg="custSel modSld">
      <pc:chgData name="UEDA Keito" userId="9687bd87-c094-4dc0-994e-21a488b007a3" providerId="ADAL" clId="{EBF8241B-8550-4E58-ACBC-88D54DFB2097}" dt="2024-11-11T07:38:18.052" v="345" actId="20577"/>
      <pc:docMkLst>
        <pc:docMk/>
      </pc:docMkLst>
      <pc:sldChg chg="addSp delSp modSp mod">
        <pc:chgData name="UEDA Keito" userId="9687bd87-c094-4dc0-994e-21a488b007a3" providerId="ADAL" clId="{EBF8241B-8550-4E58-ACBC-88D54DFB2097}" dt="2024-11-11T07:38:18.052" v="345" actId="20577"/>
        <pc:sldMkLst>
          <pc:docMk/>
          <pc:sldMk cId="1771995454" sldId="256"/>
        </pc:sldMkLst>
        <pc:spChg chg="mod">
          <ac:chgData name="UEDA Keito" userId="9687bd87-c094-4dc0-994e-21a488b007a3" providerId="ADAL" clId="{EBF8241B-8550-4E58-ACBC-88D54DFB2097}" dt="2024-11-11T06:29:55.677" v="29" actId="20577"/>
          <ac:spMkLst>
            <pc:docMk/>
            <pc:sldMk cId="1771995454" sldId="256"/>
            <ac:spMk id="2" creationId="{7F552452-1576-3205-7437-7BBB5B88FE44}"/>
          </ac:spMkLst>
        </pc:spChg>
        <pc:spChg chg="mod">
          <ac:chgData name="UEDA Keito" userId="9687bd87-c094-4dc0-994e-21a488b007a3" providerId="ADAL" clId="{EBF8241B-8550-4E58-ACBC-88D54DFB2097}" dt="2024-11-11T06:30:11.972" v="35" actId="1076"/>
          <ac:spMkLst>
            <pc:docMk/>
            <pc:sldMk cId="1771995454" sldId="256"/>
            <ac:spMk id="3" creationId="{A9BD8FC8-9BAD-E612-498A-7C598C6FCF08}"/>
          </ac:spMkLst>
        </pc:spChg>
        <pc:spChg chg="del">
          <ac:chgData name="UEDA Keito" userId="9687bd87-c094-4dc0-994e-21a488b007a3" providerId="ADAL" clId="{EBF8241B-8550-4E58-ACBC-88D54DFB2097}" dt="2024-11-11T06:32:36.039" v="86" actId="478"/>
          <ac:spMkLst>
            <pc:docMk/>
            <pc:sldMk cId="1771995454" sldId="256"/>
            <ac:spMk id="13" creationId="{59692A70-489E-74DA-6DD8-C530AF03B2CB}"/>
          </ac:spMkLst>
        </pc:spChg>
        <pc:spChg chg="add mod">
          <ac:chgData name="UEDA Keito" userId="9687bd87-c094-4dc0-994e-21a488b007a3" providerId="ADAL" clId="{EBF8241B-8550-4E58-ACBC-88D54DFB2097}" dt="2024-11-11T07:34:08.820" v="209" actId="20577"/>
          <ac:spMkLst>
            <pc:docMk/>
            <pc:sldMk cId="1771995454" sldId="256"/>
            <ac:spMk id="13" creationId="{64B9D818-F872-8386-95E5-E2649FC33F11}"/>
          </ac:spMkLst>
        </pc:spChg>
        <pc:spChg chg="mod">
          <ac:chgData name="UEDA Keito" userId="9687bd87-c094-4dc0-994e-21a488b007a3" providerId="ADAL" clId="{EBF8241B-8550-4E58-ACBC-88D54DFB2097}" dt="2024-11-11T06:33:16.335" v="100" actId="1076"/>
          <ac:spMkLst>
            <pc:docMk/>
            <pc:sldMk cId="1771995454" sldId="256"/>
            <ac:spMk id="14" creationId="{4E80F8A7-8E9E-3C4D-C6C8-7AF43A5E7E34}"/>
          </ac:spMkLst>
        </pc:spChg>
        <pc:spChg chg="mod">
          <ac:chgData name="UEDA Keito" userId="9687bd87-c094-4dc0-994e-21a488b007a3" providerId="ADAL" clId="{EBF8241B-8550-4E58-ACBC-88D54DFB2097}" dt="2024-11-11T06:30:52.052" v="51" actId="1076"/>
          <ac:spMkLst>
            <pc:docMk/>
            <pc:sldMk cId="1771995454" sldId="256"/>
            <ac:spMk id="15" creationId="{0EAEC2FF-CFF5-9134-00DA-669D49F6A84A}"/>
          </ac:spMkLst>
        </pc:spChg>
        <pc:spChg chg="mod">
          <ac:chgData name="UEDA Keito" userId="9687bd87-c094-4dc0-994e-21a488b007a3" providerId="ADAL" clId="{EBF8241B-8550-4E58-ACBC-88D54DFB2097}" dt="2024-11-11T06:31:44.127" v="66" actId="1076"/>
          <ac:spMkLst>
            <pc:docMk/>
            <pc:sldMk cId="1771995454" sldId="256"/>
            <ac:spMk id="16" creationId="{49014494-6C6C-2AD3-AE19-CFA254CB88AD}"/>
          </ac:spMkLst>
        </pc:spChg>
        <pc:spChg chg="mod">
          <ac:chgData name="UEDA Keito" userId="9687bd87-c094-4dc0-994e-21a488b007a3" providerId="ADAL" clId="{EBF8241B-8550-4E58-ACBC-88D54DFB2097}" dt="2024-11-11T06:32:22.603" v="84" actId="20577"/>
          <ac:spMkLst>
            <pc:docMk/>
            <pc:sldMk cId="1771995454" sldId="256"/>
            <ac:spMk id="19" creationId="{37F89E9A-4A4A-0382-7158-DC0A6017D5BC}"/>
          </ac:spMkLst>
        </pc:spChg>
        <pc:spChg chg="mod">
          <ac:chgData name="UEDA Keito" userId="9687bd87-c094-4dc0-994e-21a488b007a3" providerId="ADAL" clId="{EBF8241B-8550-4E58-ACBC-88D54DFB2097}" dt="2024-11-11T06:32:19.629" v="82" actId="1076"/>
          <ac:spMkLst>
            <pc:docMk/>
            <pc:sldMk cId="1771995454" sldId="256"/>
            <ac:spMk id="20" creationId="{1077BF84-0AE5-B34D-B6B2-5148740DD582}"/>
          </ac:spMkLst>
        </pc:spChg>
        <pc:spChg chg="del">
          <ac:chgData name="UEDA Keito" userId="9687bd87-c094-4dc0-994e-21a488b007a3" providerId="ADAL" clId="{EBF8241B-8550-4E58-ACBC-88D54DFB2097}" dt="2024-11-11T06:33:58.061" v="110" actId="478"/>
          <ac:spMkLst>
            <pc:docMk/>
            <pc:sldMk cId="1771995454" sldId="256"/>
            <ac:spMk id="22" creationId="{33A8F290-2736-5BBD-F357-FD3C67474C51}"/>
          </ac:spMkLst>
        </pc:spChg>
        <pc:spChg chg="add mod">
          <ac:chgData name="UEDA Keito" userId="9687bd87-c094-4dc0-994e-21a488b007a3" providerId="ADAL" clId="{EBF8241B-8550-4E58-ACBC-88D54DFB2097}" dt="2024-11-11T07:34:18.536" v="213" actId="20577"/>
          <ac:spMkLst>
            <pc:docMk/>
            <pc:sldMk cId="1771995454" sldId="256"/>
            <ac:spMk id="22" creationId="{D0995E76-D23B-B412-DFC7-3AD9279A841F}"/>
          </ac:spMkLst>
        </pc:spChg>
        <pc:spChg chg="mod">
          <ac:chgData name="UEDA Keito" userId="9687bd87-c094-4dc0-994e-21a488b007a3" providerId="ADAL" clId="{EBF8241B-8550-4E58-ACBC-88D54DFB2097}" dt="2024-11-11T06:35:43.028" v="121" actId="14100"/>
          <ac:spMkLst>
            <pc:docMk/>
            <pc:sldMk cId="1771995454" sldId="256"/>
            <ac:spMk id="25" creationId="{980EBE22-4064-86B6-B1FD-163802388B76}"/>
          </ac:spMkLst>
        </pc:spChg>
        <pc:spChg chg="mod">
          <ac:chgData name="UEDA Keito" userId="9687bd87-c094-4dc0-994e-21a488b007a3" providerId="ADAL" clId="{EBF8241B-8550-4E58-ACBC-88D54DFB2097}" dt="2024-11-11T06:35:54.731" v="130" actId="1076"/>
          <ac:spMkLst>
            <pc:docMk/>
            <pc:sldMk cId="1771995454" sldId="256"/>
            <ac:spMk id="26" creationId="{C1F8E43B-576F-940F-3F9C-22C8F6A0AA8D}"/>
          </ac:spMkLst>
        </pc:spChg>
        <pc:spChg chg="mod">
          <ac:chgData name="UEDA Keito" userId="9687bd87-c094-4dc0-994e-21a488b007a3" providerId="ADAL" clId="{EBF8241B-8550-4E58-ACBC-88D54DFB2097}" dt="2024-11-11T06:36:12.137" v="141" actId="14100"/>
          <ac:spMkLst>
            <pc:docMk/>
            <pc:sldMk cId="1771995454" sldId="256"/>
            <ac:spMk id="27" creationId="{6239E2C6-5B16-F9D5-8129-83A6D76347EF}"/>
          </ac:spMkLst>
        </pc:spChg>
        <pc:spChg chg="add mod">
          <ac:chgData name="UEDA Keito" userId="9687bd87-c094-4dc0-994e-21a488b007a3" providerId="ADAL" clId="{EBF8241B-8550-4E58-ACBC-88D54DFB2097}" dt="2024-11-11T07:38:18.052" v="345" actId="20577"/>
          <ac:spMkLst>
            <pc:docMk/>
            <pc:sldMk cId="1771995454" sldId="256"/>
            <ac:spMk id="28" creationId="{2B6CBAAA-8EF2-2CBB-EEFD-1E581772CD03}"/>
          </ac:spMkLst>
        </pc:spChg>
        <pc:spChg chg="del">
          <ac:chgData name="UEDA Keito" userId="9687bd87-c094-4dc0-994e-21a488b007a3" providerId="ADAL" clId="{EBF8241B-8550-4E58-ACBC-88D54DFB2097}" dt="2024-11-11T06:36:23.452" v="143" actId="478"/>
          <ac:spMkLst>
            <pc:docMk/>
            <pc:sldMk cId="1771995454" sldId="256"/>
            <ac:spMk id="28" creationId="{BB59F2B7-2337-6A88-A069-F5888477743B}"/>
          </ac:spMkLst>
        </pc:spChg>
        <pc:spChg chg="mod">
          <ac:chgData name="UEDA Keito" userId="9687bd87-c094-4dc0-994e-21a488b007a3" providerId="ADAL" clId="{EBF8241B-8550-4E58-ACBC-88D54DFB2097}" dt="2024-11-11T06:36:46.981" v="156" actId="1076"/>
          <ac:spMkLst>
            <pc:docMk/>
            <pc:sldMk cId="1771995454" sldId="256"/>
            <ac:spMk id="29" creationId="{4EB1EFD9-2654-166D-484D-CD0FC3634ABC}"/>
          </ac:spMkLst>
        </pc:spChg>
        <pc:spChg chg="mod">
          <ac:chgData name="UEDA Keito" userId="9687bd87-c094-4dc0-994e-21a488b007a3" providerId="ADAL" clId="{EBF8241B-8550-4E58-ACBC-88D54DFB2097}" dt="2024-11-11T06:37:05.041" v="165" actId="1076"/>
          <ac:spMkLst>
            <pc:docMk/>
            <pc:sldMk cId="1771995454" sldId="256"/>
            <ac:spMk id="30" creationId="{2A3B57E5-BA19-E42E-D411-74C72CE34FC3}"/>
          </ac:spMkLst>
        </pc:spChg>
        <pc:spChg chg="mod">
          <ac:chgData name="UEDA Keito" userId="9687bd87-c094-4dc0-994e-21a488b007a3" providerId="ADAL" clId="{EBF8241B-8550-4E58-ACBC-88D54DFB2097}" dt="2024-11-11T06:47:19.628" v="199" actId="20577"/>
          <ac:spMkLst>
            <pc:docMk/>
            <pc:sldMk cId="1771995454" sldId="256"/>
            <ac:spMk id="35" creationId="{77F69213-52E2-FAD7-FE71-BF81B7AFF9C3}"/>
          </ac:spMkLst>
        </pc:spChg>
        <pc:spChg chg="mod">
          <ac:chgData name="UEDA Keito" userId="9687bd87-c094-4dc0-994e-21a488b007a3" providerId="ADAL" clId="{EBF8241B-8550-4E58-ACBC-88D54DFB2097}" dt="2024-11-11T06:39:12.996" v="183" actId="1076"/>
          <ac:spMkLst>
            <pc:docMk/>
            <pc:sldMk cId="1771995454" sldId="256"/>
            <ac:spMk id="36" creationId="{FF2BD5DB-738B-BF2C-FEC6-08D4CE03720D}"/>
          </ac:spMkLst>
        </pc:spChg>
        <pc:spChg chg="mod">
          <ac:chgData name="UEDA Keito" userId="9687bd87-c094-4dc0-994e-21a488b007a3" providerId="ADAL" clId="{EBF8241B-8550-4E58-ACBC-88D54DFB2097}" dt="2024-11-11T06:39:27.838" v="191" actId="14100"/>
          <ac:spMkLst>
            <pc:docMk/>
            <pc:sldMk cId="1771995454" sldId="256"/>
            <ac:spMk id="45" creationId="{8458FD5B-B2CB-493F-3037-DBB0262C2052}"/>
          </ac:spMkLst>
        </pc:spChg>
        <pc:spChg chg="add mod">
          <ac:chgData name="UEDA Keito" userId="9687bd87-c094-4dc0-994e-21a488b007a3" providerId="ADAL" clId="{EBF8241B-8550-4E58-ACBC-88D54DFB2097}" dt="2024-11-11T06:33:32.203" v="105" actId="20577"/>
          <ac:spMkLst>
            <pc:docMk/>
            <pc:sldMk cId="1771995454" sldId="256"/>
            <ac:spMk id="46" creationId="{A0CA0E81-6D85-2F02-2FE5-A51DCB69C46D}"/>
          </ac:spMkLst>
        </pc:spChg>
        <pc:spChg chg="add mod">
          <ac:chgData name="UEDA Keito" userId="9687bd87-c094-4dc0-994e-21a488b007a3" providerId="ADAL" clId="{EBF8241B-8550-4E58-ACBC-88D54DFB2097}" dt="2024-11-11T06:33:02.143" v="94" actId="20577"/>
          <ac:spMkLst>
            <pc:docMk/>
            <pc:sldMk cId="1771995454" sldId="256"/>
            <ac:spMk id="47" creationId="{37153007-C233-0E43-D897-A4EE1BDACA79}"/>
          </ac:spMkLst>
        </pc:spChg>
        <pc:spChg chg="add mod">
          <ac:chgData name="UEDA Keito" userId="9687bd87-c094-4dc0-994e-21a488b007a3" providerId="ADAL" clId="{EBF8241B-8550-4E58-ACBC-88D54DFB2097}" dt="2024-11-11T06:32:58.266" v="92" actId="20577"/>
          <ac:spMkLst>
            <pc:docMk/>
            <pc:sldMk cId="1771995454" sldId="256"/>
            <ac:spMk id="48" creationId="{C8F582AF-1FD6-F5E0-01BC-B9914545F882}"/>
          </ac:spMkLst>
        </pc:spChg>
        <pc:spChg chg="add mod">
          <ac:chgData name="UEDA Keito" userId="9687bd87-c094-4dc0-994e-21a488b007a3" providerId="ADAL" clId="{EBF8241B-8550-4E58-ACBC-88D54DFB2097}" dt="2024-11-11T06:33:28.509" v="103" actId="1076"/>
          <ac:spMkLst>
            <pc:docMk/>
            <pc:sldMk cId="1771995454" sldId="256"/>
            <ac:spMk id="49" creationId="{1048712D-824C-077C-814B-078A54F2000A}"/>
          </ac:spMkLst>
        </pc:spChg>
        <pc:spChg chg="add mod">
          <ac:chgData name="UEDA Keito" userId="9687bd87-c094-4dc0-994e-21a488b007a3" providerId="ADAL" clId="{EBF8241B-8550-4E58-ACBC-88D54DFB2097}" dt="2024-11-11T06:33:51.336" v="109" actId="20577"/>
          <ac:spMkLst>
            <pc:docMk/>
            <pc:sldMk cId="1771995454" sldId="256"/>
            <ac:spMk id="54" creationId="{FC4DDB32-616E-B13A-463B-BCAEE49876F5}"/>
          </ac:spMkLst>
        </pc:spChg>
        <pc:spChg chg="add mod">
          <ac:chgData name="UEDA Keito" userId="9687bd87-c094-4dc0-994e-21a488b007a3" providerId="ADAL" clId="{EBF8241B-8550-4E58-ACBC-88D54DFB2097}" dt="2024-11-11T06:35:06.753" v="114" actId="20577"/>
          <ac:spMkLst>
            <pc:docMk/>
            <pc:sldMk cId="1771995454" sldId="256"/>
            <ac:spMk id="76" creationId="{39ABF4E0-898F-F25D-7B3B-A085BEACBC1C}"/>
          </ac:spMkLst>
        </pc:spChg>
        <pc:spChg chg="add mod">
          <ac:chgData name="UEDA Keito" userId="9687bd87-c094-4dc0-994e-21a488b007a3" providerId="ADAL" clId="{EBF8241B-8550-4E58-ACBC-88D54DFB2097}" dt="2024-11-11T06:36:34.833" v="147" actId="20577"/>
          <ac:spMkLst>
            <pc:docMk/>
            <pc:sldMk cId="1771995454" sldId="256"/>
            <ac:spMk id="92" creationId="{9499FF90-B817-AF15-F500-7F13E2AD1FD0}"/>
          </ac:spMkLst>
        </pc:spChg>
        <pc:spChg chg="add mod">
          <ac:chgData name="UEDA Keito" userId="9687bd87-c094-4dc0-994e-21a488b007a3" providerId="ADAL" clId="{EBF8241B-8550-4E58-ACBC-88D54DFB2097}" dt="2024-11-11T06:40:06.057" v="195" actId="20577"/>
          <ac:spMkLst>
            <pc:docMk/>
            <pc:sldMk cId="1771995454" sldId="256"/>
            <ac:spMk id="93" creationId="{09715BEE-9E4A-0520-4C0B-F552312779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37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23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70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12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82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91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22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1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57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94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BBDF-9609-6441-8014-3532B89A3E0A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70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kumimoji="1"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111">
            <a:extLst>
              <a:ext uri="{FF2B5EF4-FFF2-40B4-BE49-F238E27FC236}">
                <a16:creationId xmlns:a16="http://schemas.microsoft.com/office/drawing/2014/main" id="{101109E6-0F2F-C6D3-E575-05A5AE85E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84" y="1744935"/>
            <a:ext cx="719138" cy="720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5" name="Oval 1112">
            <a:extLst>
              <a:ext uri="{FF2B5EF4-FFF2-40B4-BE49-F238E27FC236}">
                <a16:creationId xmlns:a16="http://schemas.microsoft.com/office/drawing/2014/main" id="{3F90B84D-DAF0-0EE2-7266-6AE7FA26F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059" y="1744935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6" name="Oval 1113">
            <a:extLst>
              <a:ext uri="{FF2B5EF4-FFF2-40B4-BE49-F238E27FC236}">
                <a16:creationId xmlns:a16="http://schemas.microsoft.com/office/drawing/2014/main" id="{8B7D9E61-A01C-893F-12C0-C2E55448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2" y="1729331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7" name="Oval 1114">
            <a:extLst>
              <a:ext uri="{FF2B5EF4-FFF2-40B4-BE49-F238E27FC236}">
                <a16:creationId xmlns:a16="http://schemas.microsoft.com/office/drawing/2014/main" id="{139A421B-5088-1461-6568-87FAB6B2D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062" y="1729331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8" name="AutoShape 1115">
            <a:extLst>
              <a:ext uri="{FF2B5EF4-FFF2-40B4-BE49-F238E27FC236}">
                <a16:creationId xmlns:a16="http://schemas.microsoft.com/office/drawing/2014/main" id="{D4D44BA3-13B1-635E-4123-0AAFF1861D26}"/>
              </a:ext>
            </a:extLst>
          </p:cNvPr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7656799" y="2089691"/>
            <a:ext cx="14652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1116">
            <a:extLst>
              <a:ext uri="{FF2B5EF4-FFF2-40B4-BE49-F238E27FC236}">
                <a16:creationId xmlns:a16="http://schemas.microsoft.com/office/drawing/2014/main" id="{063DE9DA-63E9-3AB2-2846-62D2F009BA6B}"/>
              </a:ext>
            </a:extLst>
          </p:cNvPr>
          <p:cNvCxnSpPr>
            <a:cxnSpLocks noChangeShapeType="1"/>
            <a:stCxn id="7" idx="6"/>
            <a:endCxn id="10" idx="2"/>
          </p:cNvCxnSpPr>
          <p:nvPr/>
        </p:nvCxnSpPr>
        <p:spPr bwMode="auto">
          <a:xfrm>
            <a:off x="9841199" y="2089691"/>
            <a:ext cx="1446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Oval 1117">
            <a:extLst>
              <a:ext uri="{FF2B5EF4-FFF2-40B4-BE49-F238E27FC236}">
                <a16:creationId xmlns:a16="http://schemas.microsoft.com/office/drawing/2014/main" id="{9141EA6C-6364-9666-8BF5-E2C5201B7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412" y="1729331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1" name="Rectangle 1118">
            <a:extLst>
              <a:ext uri="{FF2B5EF4-FFF2-40B4-BE49-F238E27FC236}">
                <a16:creationId xmlns:a16="http://schemas.microsoft.com/office/drawing/2014/main" id="{DF2DA133-C309-B7B7-46FE-1BB166DD7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172" y="2449748"/>
            <a:ext cx="12666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LL, L, L, H ]</a:t>
            </a:r>
          </a:p>
        </p:txBody>
      </p:sp>
      <p:sp>
        <p:nvSpPr>
          <p:cNvPr id="12" name="Rectangle 1120">
            <a:extLst>
              <a:ext uri="{FF2B5EF4-FFF2-40B4-BE49-F238E27FC236}">
                <a16:creationId xmlns:a16="http://schemas.microsoft.com/office/drawing/2014/main" id="{6DD2910F-6293-7026-6372-6218544E9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346" y="2507205"/>
            <a:ext cx="13083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LL, H, H, H ]</a:t>
            </a:r>
          </a:p>
        </p:txBody>
      </p:sp>
      <p:cxnSp>
        <p:nvCxnSpPr>
          <p:cNvPr id="17" name="AutoShape 1127">
            <a:extLst>
              <a:ext uri="{FF2B5EF4-FFF2-40B4-BE49-F238E27FC236}">
                <a16:creationId xmlns:a16="http://schemas.microsoft.com/office/drawing/2014/main" id="{E8AA0EE5-F964-801E-C8E0-E7A1F38A427F}"/>
              </a:ext>
            </a:extLst>
          </p:cNvPr>
          <p:cNvCxnSpPr>
            <a:cxnSpLocks noChangeShapeType="1"/>
            <a:stCxn id="5" idx="6"/>
            <a:endCxn id="5" idx="2"/>
          </p:cNvCxnSpPr>
          <p:nvPr/>
        </p:nvCxnSpPr>
        <p:spPr bwMode="auto">
          <a:xfrm flipH="1">
            <a:off x="2645059" y="2105295"/>
            <a:ext cx="719138" cy="1588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128">
            <a:extLst>
              <a:ext uri="{FF2B5EF4-FFF2-40B4-BE49-F238E27FC236}">
                <a16:creationId xmlns:a16="http://schemas.microsoft.com/office/drawing/2014/main" id="{7B6B32AD-82B2-990D-18A9-6A38AFB0540E}"/>
              </a:ext>
            </a:extLst>
          </p:cNvPr>
          <p:cNvCxnSpPr>
            <a:cxnSpLocks noChangeShapeType="1"/>
            <a:stCxn id="5" idx="6"/>
            <a:endCxn id="4" idx="2"/>
          </p:cNvCxnSpPr>
          <p:nvPr/>
        </p:nvCxnSpPr>
        <p:spPr bwMode="auto">
          <a:xfrm flipH="1">
            <a:off x="463836" y="2105295"/>
            <a:ext cx="2900363" cy="1588"/>
          </a:xfrm>
          <a:prstGeom prst="curvedConnector5">
            <a:avLst>
              <a:gd name="adj1" fmla="val -10662"/>
              <a:gd name="adj2" fmla="val 126338539"/>
              <a:gd name="adj3" fmla="val 11000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131">
            <a:extLst>
              <a:ext uri="{FF2B5EF4-FFF2-40B4-BE49-F238E27FC236}">
                <a16:creationId xmlns:a16="http://schemas.microsoft.com/office/drawing/2014/main" id="{33656058-C791-BDE6-CA38-3F7BC451AA05}"/>
              </a:ext>
            </a:extLst>
          </p:cNvPr>
          <p:cNvCxnSpPr>
            <a:cxnSpLocks noChangeShapeType="1"/>
            <a:endCxn id="5" idx="2"/>
          </p:cNvCxnSpPr>
          <p:nvPr/>
        </p:nvCxnSpPr>
        <p:spPr bwMode="auto">
          <a:xfrm>
            <a:off x="1279809" y="2103710"/>
            <a:ext cx="1365250" cy="158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1134">
            <a:extLst>
              <a:ext uri="{FF2B5EF4-FFF2-40B4-BE49-F238E27FC236}">
                <a16:creationId xmlns:a16="http://schemas.microsoft.com/office/drawing/2014/main" id="{1802EC18-2198-0BA9-A96B-71CF75E2C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159" y="2507205"/>
            <a:ext cx="13339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 LL, H, H, L ]</a:t>
            </a:r>
          </a:p>
        </p:txBody>
      </p:sp>
      <p:sp>
        <p:nvSpPr>
          <p:cNvPr id="24" name="Rectangle 1135">
            <a:extLst>
              <a:ext uri="{FF2B5EF4-FFF2-40B4-BE49-F238E27FC236}">
                <a16:creationId xmlns:a16="http://schemas.microsoft.com/office/drawing/2014/main" id="{E2A1393F-7A86-7E8D-DD9F-0DFF09C4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0733" y="2507205"/>
            <a:ext cx="13083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LL, H, H, H ]</a:t>
            </a:r>
          </a:p>
        </p:txBody>
      </p:sp>
      <p:cxnSp>
        <p:nvCxnSpPr>
          <p:cNvPr id="31" name="AutoShape 1143">
            <a:extLst>
              <a:ext uri="{FF2B5EF4-FFF2-40B4-BE49-F238E27FC236}">
                <a16:creationId xmlns:a16="http://schemas.microsoft.com/office/drawing/2014/main" id="{B2F486AC-F7A0-D765-E24F-5497F81733BD}"/>
              </a:ext>
            </a:extLst>
          </p:cNvPr>
          <p:cNvCxnSpPr>
            <a:cxnSpLocks noChangeShapeType="1"/>
            <a:stCxn id="4" idx="6"/>
            <a:endCxn id="4" idx="2"/>
          </p:cNvCxnSpPr>
          <p:nvPr/>
        </p:nvCxnSpPr>
        <p:spPr bwMode="auto">
          <a:xfrm flipH="1">
            <a:off x="463834" y="2105295"/>
            <a:ext cx="757238" cy="1588"/>
          </a:xfrm>
          <a:prstGeom prst="curvedConnector5">
            <a:avLst>
              <a:gd name="adj1" fmla="val -27671"/>
              <a:gd name="adj2" fmla="val -37100000"/>
              <a:gd name="adj3" fmla="val 12767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1146">
            <a:extLst>
              <a:ext uri="{FF2B5EF4-FFF2-40B4-BE49-F238E27FC236}">
                <a16:creationId xmlns:a16="http://schemas.microsoft.com/office/drawing/2014/main" id="{65CF80EE-3F9D-1B7E-3D30-46FEAD572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472" y="1729331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33" name="AutoShape 1147">
            <a:extLst>
              <a:ext uri="{FF2B5EF4-FFF2-40B4-BE49-F238E27FC236}">
                <a16:creationId xmlns:a16="http://schemas.microsoft.com/office/drawing/2014/main" id="{5ED2D3C0-686E-0B70-B17B-7666937243BC}"/>
              </a:ext>
            </a:extLst>
          </p:cNvPr>
          <p:cNvCxnSpPr>
            <a:cxnSpLocks noChangeShapeType="1"/>
            <a:stCxn id="32" idx="6"/>
            <a:endCxn id="6" idx="2"/>
          </p:cNvCxnSpPr>
          <p:nvPr/>
        </p:nvCxnSpPr>
        <p:spPr bwMode="auto">
          <a:xfrm>
            <a:off x="5521610" y="2089691"/>
            <a:ext cx="14160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Oval 1148">
            <a:extLst>
              <a:ext uri="{FF2B5EF4-FFF2-40B4-BE49-F238E27FC236}">
                <a16:creationId xmlns:a16="http://schemas.microsoft.com/office/drawing/2014/main" id="{C5CDDC12-49A3-E263-2474-967C76D5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664" y="4911183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37" name="AutoShape 1151">
            <a:extLst>
              <a:ext uri="{FF2B5EF4-FFF2-40B4-BE49-F238E27FC236}">
                <a16:creationId xmlns:a16="http://schemas.microsoft.com/office/drawing/2014/main" id="{99C0FBF7-D60A-2162-77F0-A63D4C95F8DC}"/>
              </a:ext>
            </a:extLst>
          </p:cNvPr>
          <p:cNvCxnSpPr>
            <a:cxnSpLocks noChangeShapeType="1"/>
            <a:stCxn id="34" idx="6"/>
            <a:endCxn id="34" idx="2"/>
          </p:cNvCxnSpPr>
          <p:nvPr/>
        </p:nvCxnSpPr>
        <p:spPr bwMode="auto">
          <a:xfrm flipH="1">
            <a:off x="2613664" y="5271546"/>
            <a:ext cx="719138" cy="1587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1152">
            <a:extLst>
              <a:ext uri="{FF2B5EF4-FFF2-40B4-BE49-F238E27FC236}">
                <a16:creationId xmlns:a16="http://schemas.microsoft.com/office/drawing/2014/main" id="{1C88B40B-857D-886E-2C97-DE46F0397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077" y="5633496"/>
            <a:ext cx="12875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LL, H, L, H ]</a:t>
            </a:r>
          </a:p>
        </p:txBody>
      </p:sp>
      <p:sp>
        <p:nvSpPr>
          <p:cNvPr id="39" name="Oval 1153">
            <a:extLst>
              <a:ext uri="{FF2B5EF4-FFF2-40B4-BE49-F238E27FC236}">
                <a16:creationId xmlns:a16="http://schemas.microsoft.com/office/drawing/2014/main" id="{47B6A078-D655-FD8F-E1D2-2D2198803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9" y="4911183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40" name="AutoShape 1154">
            <a:extLst>
              <a:ext uri="{FF2B5EF4-FFF2-40B4-BE49-F238E27FC236}">
                <a16:creationId xmlns:a16="http://schemas.microsoft.com/office/drawing/2014/main" id="{B46EB78F-ED22-197F-3DE9-F6493732524D}"/>
              </a:ext>
            </a:extLst>
          </p:cNvPr>
          <p:cNvCxnSpPr>
            <a:cxnSpLocks noChangeShapeType="1"/>
            <a:stCxn id="39" idx="6"/>
            <a:endCxn id="39" idx="2"/>
          </p:cNvCxnSpPr>
          <p:nvPr/>
        </p:nvCxnSpPr>
        <p:spPr bwMode="auto">
          <a:xfrm flipH="1">
            <a:off x="453079" y="5271546"/>
            <a:ext cx="719137" cy="1587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55">
            <a:extLst>
              <a:ext uri="{FF2B5EF4-FFF2-40B4-BE49-F238E27FC236}">
                <a16:creationId xmlns:a16="http://schemas.microsoft.com/office/drawing/2014/main" id="{F20D6D26-6150-8370-6546-BBB6D5BF3CA5}"/>
              </a:ext>
            </a:extLst>
          </p:cNvPr>
          <p:cNvCxnSpPr>
            <a:cxnSpLocks noChangeShapeType="1"/>
            <a:stCxn id="32" idx="6"/>
            <a:endCxn id="32" idx="2"/>
          </p:cNvCxnSpPr>
          <p:nvPr/>
        </p:nvCxnSpPr>
        <p:spPr bwMode="auto">
          <a:xfrm flipH="1">
            <a:off x="4802472" y="2089691"/>
            <a:ext cx="719138" cy="1588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56">
            <a:extLst>
              <a:ext uri="{FF2B5EF4-FFF2-40B4-BE49-F238E27FC236}">
                <a16:creationId xmlns:a16="http://schemas.microsoft.com/office/drawing/2014/main" id="{E986074B-403A-0122-6724-81FA8F099AEF}"/>
              </a:ext>
            </a:extLst>
          </p:cNvPr>
          <p:cNvCxnSpPr>
            <a:cxnSpLocks noChangeShapeType="1"/>
            <a:stCxn id="34" idx="6"/>
            <a:endCxn id="39" idx="2"/>
          </p:cNvCxnSpPr>
          <p:nvPr/>
        </p:nvCxnSpPr>
        <p:spPr bwMode="auto">
          <a:xfrm flipH="1">
            <a:off x="453079" y="5271546"/>
            <a:ext cx="2879725" cy="1587"/>
          </a:xfrm>
          <a:prstGeom prst="curvedConnector5">
            <a:avLst>
              <a:gd name="adj1" fmla="val -7940"/>
              <a:gd name="adj2" fmla="val 90900000"/>
              <a:gd name="adj3" fmla="val 10794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57">
            <a:extLst>
              <a:ext uri="{FF2B5EF4-FFF2-40B4-BE49-F238E27FC236}">
                <a16:creationId xmlns:a16="http://schemas.microsoft.com/office/drawing/2014/main" id="{B8DBEE8D-81B5-C7DB-BC5F-296852B2F4C6}"/>
              </a:ext>
            </a:extLst>
          </p:cNvPr>
          <p:cNvCxnSpPr>
            <a:cxnSpLocks noChangeShapeType="1"/>
            <a:stCxn id="39" idx="6"/>
            <a:endCxn id="34" idx="2"/>
          </p:cNvCxnSpPr>
          <p:nvPr/>
        </p:nvCxnSpPr>
        <p:spPr bwMode="auto">
          <a:xfrm>
            <a:off x="1172214" y="5271544"/>
            <a:ext cx="14414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58">
            <a:extLst>
              <a:ext uri="{FF2B5EF4-FFF2-40B4-BE49-F238E27FC236}">
                <a16:creationId xmlns:a16="http://schemas.microsoft.com/office/drawing/2014/main" id="{30D0E437-CADB-7A39-2B2D-9F04C62F013F}"/>
              </a:ext>
            </a:extLst>
          </p:cNvPr>
          <p:cNvCxnSpPr>
            <a:cxnSpLocks noChangeShapeType="1"/>
            <a:stCxn id="10" idx="6"/>
            <a:endCxn id="32" idx="2"/>
          </p:cNvCxnSpPr>
          <p:nvPr/>
        </p:nvCxnSpPr>
        <p:spPr bwMode="auto">
          <a:xfrm flipH="1">
            <a:off x="4802474" y="2089691"/>
            <a:ext cx="7204075" cy="1588"/>
          </a:xfrm>
          <a:prstGeom prst="curvedConnector5">
            <a:avLst>
              <a:gd name="adj1" fmla="val -3171"/>
              <a:gd name="adj2" fmla="val 86900000"/>
              <a:gd name="adj3" fmla="val 10317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 Box 1165">
            <a:extLst>
              <a:ext uri="{FF2B5EF4-FFF2-40B4-BE49-F238E27FC236}">
                <a16:creationId xmlns:a16="http://schemas.microsoft.com/office/drawing/2014/main" id="{E2F76497-9F04-5C5D-9A97-C05FACF7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611" y="1184849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u="sng" dirty="0" err="1"/>
              <a:t>JCextA</a:t>
            </a:r>
            <a:endParaRPr lang="en-US" altLang="ja-JP" u="sng" dirty="0"/>
          </a:p>
        </p:txBody>
      </p:sp>
      <p:sp>
        <p:nvSpPr>
          <p:cNvPr id="51" name="Text Box 1166">
            <a:extLst>
              <a:ext uri="{FF2B5EF4-FFF2-40B4-BE49-F238E27FC236}">
                <a16:creationId xmlns:a16="http://schemas.microsoft.com/office/drawing/2014/main" id="{A121B92F-C9C5-03D1-10EB-9E680F0BE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611" y="4351719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u="sng" dirty="0" err="1"/>
              <a:t>JCextB</a:t>
            </a:r>
            <a:endParaRPr lang="en-US" altLang="ja-JP" u="sng" dirty="0"/>
          </a:p>
        </p:txBody>
      </p:sp>
      <p:sp>
        <p:nvSpPr>
          <p:cNvPr id="52" name="Text Box 1167">
            <a:extLst>
              <a:ext uri="{FF2B5EF4-FFF2-40B4-BE49-F238E27FC236}">
                <a16:creationId xmlns:a16="http://schemas.microsoft.com/office/drawing/2014/main" id="{2676CD84-3288-4FA0-3C43-160062162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357" y="1306021"/>
            <a:ext cx="9412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u="sng" dirty="0" err="1"/>
              <a:t>JCextC</a:t>
            </a:r>
            <a:endParaRPr lang="en-US" altLang="ja-JP" u="sng" dirty="0"/>
          </a:p>
        </p:txBody>
      </p:sp>
      <p:sp>
        <p:nvSpPr>
          <p:cNvPr id="53" name="Text Box 1169">
            <a:extLst>
              <a:ext uri="{FF2B5EF4-FFF2-40B4-BE49-F238E27FC236}">
                <a16:creationId xmlns:a16="http://schemas.microsoft.com/office/drawing/2014/main" id="{562278C5-BA0E-0E4A-11DB-8AE93F0D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953" y="276286"/>
            <a:ext cx="40532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600" b="1" dirty="0"/>
              <a:t>Default</a:t>
            </a:r>
          </a:p>
          <a:p>
            <a:pPr algn="ctr"/>
            <a:r>
              <a:rPr lang="en-US" altLang="ja-JP" sz="1600" b="1" dirty="0" err="1"/>
              <a:t>selMuxDOut</a:t>
            </a:r>
            <a:r>
              <a:rPr lang="en-US" altLang="ja-JP" sz="1600" b="1" dirty="0"/>
              <a:t>, </a:t>
            </a:r>
            <a:r>
              <a:rPr lang="en-US" altLang="ja-JP" sz="1600" b="1" dirty="0" err="1"/>
              <a:t>selMuxAddr</a:t>
            </a:r>
            <a:r>
              <a:rPr lang="en-US" altLang="ja-JP" sz="1600" b="1" dirty="0"/>
              <a:t>, /read, /write</a:t>
            </a:r>
          </a:p>
          <a:p>
            <a:pPr algn="ctr"/>
            <a:r>
              <a:rPr lang="en-US" altLang="ja-JP" sz="1600" b="1" dirty="0"/>
              <a:t>[         LL        , </a:t>
            </a:r>
            <a:r>
              <a:rPr lang="ja-JP" altLang="en-US" sz="1600" b="1"/>
              <a:t>　</a:t>
            </a:r>
            <a:r>
              <a:rPr lang="en-US" altLang="ja-JP" sz="1600" b="1" dirty="0"/>
              <a:t> </a:t>
            </a:r>
            <a:r>
              <a:rPr lang="ja-JP" altLang="en-US" sz="1600" b="1"/>
              <a:t>    </a:t>
            </a:r>
            <a:r>
              <a:rPr lang="en-US" altLang="ja-JP" sz="1600" b="1" dirty="0"/>
              <a:t>L </a:t>
            </a:r>
            <a:r>
              <a:rPr lang="ja-JP" altLang="en-US" sz="1600" b="1"/>
              <a:t>　　 </a:t>
            </a:r>
            <a:r>
              <a:rPr lang="en-US" altLang="ja-JP" sz="1600" b="1" dirty="0"/>
              <a:t> </a:t>
            </a:r>
            <a:r>
              <a:rPr lang="ja-JP" altLang="en-US" sz="1600" b="1"/>
              <a:t>   </a:t>
            </a:r>
            <a:r>
              <a:rPr lang="en-US" altLang="ja-JP" sz="1600" b="1" dirty="0"/>
              <a:t>,</a:t>
            </a:r>
            <a:r>
              <a:rPr lang="ja-JP" altLang="en-US" sz="1600" b="1"/>
              <a:t> </a:t>
            </a:r>
            <a:r>
              <a:rPr lang="en-US" altLang="ja-JP" sz="1600" b="1" dirty="0"/>
              <a:t> </a:t>
            </a:r>
            <a:r>
              <a:rPr lang="ja-JP" altLang="en-US" sz="1600" b="1"/>
              <a:t> </a:t>
            </a:r>
            <a:r>
              <a:rPr lang="en-US" altLang="ja-JP" sz="1600" b="1" dirty="0"/>
              <a:t>H    ,    H   ]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A2B9803-8301-77F7-DB2A-3CABE6E5BC04}"/>
              </a:ext>
            </a:extLst>
          </p:cNvPr>
          <p:cNvSpPr txBox="1"/>
          <p:nvPr/>
        </p:nvSpPr>
        <p:spPr>
          <a:xfrm>
            <a:off x="2339388" y="2714338"/>
            <a:ext cx="800219" cy="925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fetch0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fetch1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setix0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setix1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ldi0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FF64651-418D-F8E2-E0D6-6C0B45004B63}"/>
              </a:ext>
            </a:extLst>
          </p:cNvPr>
          <p:cNvSpPr txBox="1"/>
          <p:nvPr/>
        </p:nvSpPr>
        <p:spPr>
          <a:xfrm>
            <a:off x="3030331" y="2725936"/>
            <a:ext cx="595035" cy="925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ldi1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j0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j1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j2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j3</a:t>
            </a:r>
          </a:p>
        </p:txBody>
      </p:sp>
      <p:sp>
        <p:nvSpPr>
          <p:cNvPr id="57" name="Rectangle 1118">
            <a:extLst>
              <a:ext uri="{FF2B5EF4-FFF2-40B4-BE49-F238E27FC236}">
                <a16:creationId xmlns:a16="http://schemas.microsoft.com/office/drawing/2014/main" id="{F764DE76-7EF5-B96B-ED1B-3F6068D0E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57" y="2455384"/>
            <a:ext cx="12875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LL, L, H, H ]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7045507-B728-C038-9E99-7C38E3DF879E}"/>
              </a:ext>
            </a:extLst>
          </p:cNvPr>
          <p:cNvSpPr txBox="1"/>
          <p:nvPr/>
        </p:nvSpPr>
        <p:spPr>
          <a:xfrm>
            <a:off x="206257" y="2714338"/>
            <a:ext cx="800219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reset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fetch2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alu</a:t>
            </a:r>
            <a:endParaRPr kumimoji="1" lang="en-US" altLang="ja-JP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0EC49EE-DF76-EB78-5AE8-E46369CA18A7}"/>
              </a:ext>
            </a:extLst>
          </p:cNvPr>
          <p:cNvSpPr txBox="1"/>
          <p:nvPr/>
        </p:nvSpPr>
        <p:spPr>
          <a:xfrm>
            <a:off x="1007726" y="2714338"/>
            <a:ext cx="492443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j4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jpn</a:t>
            </a:r>
            <a:endParaRPr kumimoji="1" lang="en-US" altLang="ja-JP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>
              <a:lnSpc>
                <a:spcPts val="1300"/>
              </a:lnSpc>
            </a:pPr>
            <a:r>
              <a:rPr kumimoji="1" lang="en-US" altLang="ja-JP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nop</a:t>
            </a:r>
            <a:endParaRPr kumimoji="1" lang="en-US" altLang="ja-JP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99051D2-ADF3-3D7D-18BA-5413A6B90D0C}"/>
              </a:ext>
            </a:extLst>
          </p:cNvPr>
          <p:cNvSpPr txBox="1"/>
          <p:nvPr/>
        </p:nvSpPr>
        <p:spPr>
          <a:xfrm>
            <a:off x="6948416" y="2766498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stda0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1B430A8-F2F4-BC02-F8E2-8FDDE92F709F}"/>
              </a:ext>
            </a:extLst>
          </p:cNvPr>
          <p:cNvSpPr txBox="1"/>
          <p:nvPr/>
        </p:nvSpPr>
        <p:spPr>
          <a:xfrm>
            <a:off x="9132816" y="2766498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stda1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486877-4F48-FD32-A746-A337BC82582D}"/>
              </a:ext>
            </a:extLst>
          </p:cNvPr>
          <p:cNvSpPr txBox="1"/>
          <p:nvPr/>
        </p:nvSpPr>
        <p:spPr>
          <a:xfrm>
            <a:off x="11298166" y="2736458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stda2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4360926-D1C2-A8F1-F2E3-4DCA23A224ED}"/>
              </a:ext>
            </a:extLst>
          </p:cNvPr>
          <p:cNvSpPr txBox="1"/>
          <p:nvPr/>
        </p:nvSpPr>
        <p:spPr>
          <a:xfrm>
            <a:off x="2675716" y="5944336"/>
            <a:ext cx="595035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Ldd0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ldd1</a:t>
            </a:r>
          </a:p>
        </p:txBody>
      </p:sp>
      <p:sp>
        <p:nvSpPr>
          <p:cNvPr id="64" name="Oval 1113">
            <a:extLst>
              <a:ext uri="{FF2B5EF4-FFF2-40B4-BE49-F238E27FC236}">
                <a16:creationId xmlns:a16="http://schemas.microsoft.com/office/drawing/2014/main" id="{4B607557-0BEC-60B7-0CD1-A6C9B1B2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16" y="4904061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65" name="Oval 1114">
            <a:extLst>
              <a:ext uri="{FF2B5EF4-FFF2-40B4-BE49-F238E27FC236}">
                <a16:creationId xmlns:a16="http://schemas.microsoft.com/office/drawing/2014/main" id="{58F4B9F5-A043-E3FF-3B5C-CFEABFFF0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2816" y="4904061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66" name="AutoShape 1115">
            <a:extLst>
              <a:ext uri="{FF2B5EF4-FFF2-40B4-BE49-F238E27FC236}">
                <a16:creationId xmlns:a16="http://schemas.microsoft.com/office/drawing/2014/main" id="{A8CBAB14-70FA-5ED2-499C-759C437FB802}"/>
              </a:ext>
            </a:extLst>
          </p:cNvPr>
          <p:cNvCxnSpPr>
            <a:cxnSpLocks noChangeShapeType="1"/>
            <a:stCxn id="64" idx="6"/>
            <a:endCxn id="65" idx="2"/>
          </p:cNvCxnSpPr>
          <p:nvPr/>
        </p:nvCxnSpPr>
        <p:spPr bwMode="auto">
          <a:xfrm>
            <a:off x="7667553" y="5264421"/>
            <a:ext cx="14652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116">
            <a:extLst>
              <a:ext uri="{FF2B5EF4-FFF2-40B4-BE49-F238E27FC236}">
                <a16:creationId xmlns:a16="http://schemas.microsoft.com/office/drawing/2014/main" id="{9F1C6697-CC73-C4E5-F561-9828D08B4DBF}"/>
              </a:ext>
            </a:extLst>
          </p:cNvPr>
          <p:cNvCxnSpPr>
            <a:cxnSpLocks noChangeShapeType="1"/>
            <a:stCxn id="65" idx="6"/>
            <a:endCxn id="68" idx="2"/>
          </p:cNvCxnSpPr>
          <p:nvPr/>
        </p:nvCxnSpPr>
        <p:spPr bwMode="auto">
          <a:xfrm>
            <a:off x="9851953" y="5264421"/>
            <a:ext cx="1446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Oval 1117">
            <a:extLst>
              <a:ext uri="{FF2B5EF4-FFF2-40B4-BE49-F238E27FC236}">
                <a16:creationId xmlns:a16="http://schemas.microsoft.com/office/drawing/2014/main" id="{4AA1F772-1057-49BB-F0E2-381E89E9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8166" y="4904061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69" name="Rectangle 1120">
            <a:extLst>
              <a:ext uri="{FF2B5EF4-FFF2-40B4-BE49-F238E27FC236}">
                <a16:creationId xmlns:a16="http://schemas.microsoft.com/office/drawing/2014/main" id="{6362DDBF-8532-6818-C720-366A0A37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680" y="5681935"/>
            <a:ext cx="13292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LH, H, H, H ]</a:t>
            </a:r>
          </a:p>
        </p:txBody>
      </p:sp>
      <p:sp>
        <p:nvSpPr>
          <p:cNvPr id="70" name="Rectangle 1134">
            <a:extLst>
              <a:ext uri="{FF2B5EF4-FFF2-40B4-BE49-F238E27FC236}">
                <a16:creationId xmlns:a16="http://schemas.microsoft.com/office/drawing/2014/main" id="{2E48E13A-C111-7615-CDA6-19920A966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94" y="5681935"/>
            <a:ext cx="13547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 LH, H, H, L ]</a:t>
            </a:r>
          </a:p>
        </p:txBody>
      </p:sp>
      <p:sp>
        <p:nvSpPr>
          <p:cNvPr id="71" name="Rectangle 1135">
            <a:extLst>
              <a:ext uri="{FF2B5EF4-FFF2-40B4-BE49-F238E27FC236}">
                <a16:creationId xmlns:a16="http://schemas.microsoft.com/office/drawing/2014/main" id="{99B06F76-0492-7181-1DFF-3BCDBA227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067" y="5681935"/>
            <a:ext cx="13292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LH, H, H, H ]</a:t>
            </a:r>
          </a:p>
        </p:txBody>
      </p:sp>
      <p:sp>
        <p:nvSpPr>
          <p:cNvPr id="72" name="Oval 1146">
            <a:extLst>
              <a:ext uri="{FF2B5EF4-FFF2-40B4-BE49-F238E27FC236}">
                <a16:creationId xmlns:a16="http://schemas.microsoft.com/office/drawing/2014/main" id="{B803B3CD-BDB4-4FD8-12E4-82DC18BCB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226" y="4904061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73" name="AutoShape 1147">
            <a:extLst>
              <a:ext uri="{FF2B5EF4-FFF2-40B4-BE49-F238E27FC236}">
                <a16:creationId xmlns:a16="http://schemas.microsoft.com/office/drawing/2014/main" id="{9E4F71C2-6B3A-B9F7-83E8-109307747025}"/>
              </a:ext>
            </a:extLst>
          </p:cNvPr>
          <p:cNvCxnSpPr>
            <a:cxnSpLocks noChangeShapeType="1"/>
            <a:stCxn id="72" idx="6"/>
            <a:endCxn id="64" idx="2"/>
          </p:cNvCxnSpPr>
          <p:nvPr/>
        </p:nvCxnSpPr>
        <p:spPr bwMode="auto">
          <a:xfrm>
            <a:off x="5532364" y="5264421"/>
            <a:ext cx="14160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155">
            <a:extLst>
              <a:ext uri="{FF2B5EF4-FFF2-40B4-BE49-F238E27FC236}">
                <a16:creationId xmlns:a16="http://schemas.microsoft.com/office/drawing/2014/main" id="{2B82EC88-FD9A-27F9-FE2A-42639C713556}"/>
              </a:ext>
            </a:extLst>
          </p:cNvPr>
          <p:cNvCxnSpPr>
            <a:cxnSpLocks noChangeShapeType="1"/>
            <a:stCxn id="72" idx="6"/>
            <a:endCxn id="72" idx="2"/>
          </p:cNvCxnSpPr>
          <p:nvPr/>
        </p:nvCxnSpPr>
        <p:spPr bwMode="auto">
          <a:xfrm flipH="1">
            <a:off x="4813226" y="5264421"/>
            <a:ext cx="719138" cy="1588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158">
            <a:extLst>
              <a:ext uri="{FF2B5EF4-FFF2-40B4-BE49-F238E27FC236}">
                <a16:creationId xmlns:a16="http://schemas.microsoft.com/office/drawing/2014/main" id="{1077B255-3CE0-3B49-5C23-E03F7368948F}"/>
              </a:ext>
            </a:extLst>
          </p:cNvPr>
          <p:cNvCxnSpPr>
            <a:cxnSpLocks noChangeShapeType="1"/>
            <a:stCxn id="68" idx="6"/>
            <a:endCxn id="72" idx="2"/>
          </p:cNvCxnSpPr>
          <p:nvPr/>
        </p:nvCxnSpPr>
        <p:spPr bwMode="auto">
          <a:xfrm flipH="1">
            <a:off x="4813228" y="5264421"/>
            <a:ext cx="7204075" cy="1588"/>
          </a:xfrm>
          <a:prstGeom prst="curvedConnector5">
            <a:avLst>
              <a:gd name="adj1" fmla="val -3171"/>
              <a:gd name="adj2" fmla="val 86900000"/>
              <a:gd name="adj3" fmla="val 10317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1167">
            <a:extLst>
              <a:ext uri="{FF2B5EF4-FFF2-40B4-BE49-F238E27FC236}">
                <a16:creationId xmlns:a16="http://schemas.microsoft.com/office/drawing/2014/main" id="{75814192-5D5A-4187-DE3B-BA6557A68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357" y="4301884"/>
            <a:ext cx="9412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u="sng" dirty="0" err="1"/>
              <a:t>JCextD</a:t>
            </a:r>
            <a:endParaRPr lang="en-US" altLang="ja-JP" u="sng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ADE948D-10C9-FC0C-9DEB-5CA2D3C0262E}"/>
              </a:ext>
            </a:extLst>
          </p:cNvPr>
          <p:cNvSpPr txBox="1"/>
          <p:nvPr/>
        </p:nvSpPr>
        <p:spPr>
          <a:xfrm>
            <a:off x="6959170" y="5941228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stdb0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3002886-9988-BA12-10A9-F672464F2B1B}"/>
              </a:ext>
            </a:extLst>
          </p:cNvPr>
          <p:cNvSpPr txBox="1"/>
          <p:nvPr/>
        </p:nvSpPr>
        <p:spPr>
          <a:xfrm>
            <a:off x="9143570" y="5941228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stdb1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F0038ACA-DBBA-7D5B-B67B-B75417062D6F}"/>
              </a:ext>
            </a:extLst>
          </p:cNvPr>
          <p:cNvSpPr txBox="1"/>
          <p:nvPr/>
        </p:nvSpPr>
        <p:spPr>
          <a:xfrm>
            <a:off x="11308920" y="5911188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stdb2</a:t>
            </a:r>
          </a:p>
        </p:txBody>
      </p:sp>
      <p:sp>
        <p:nvSpPr>
          <p:cNvPr id="81" name="Oval 1113">
            <a:extLst>
              <a:ext uri="{FF2B5EF4-FFF2-40B4-BE49-F238E27FC236}">
                <a16:creationId xmlns:a16="http://schemas.microsoft.com/office/drawing/2014/main" id="{8D0C534F-586F-B470-2681-2865F98F3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074" y="740196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82" name="Oval 1114">
            <a:extLst>
              <a:ext uri="{FF2B5EF4-FFF2-40B4-BE49-F238E27FC236}">
                <a16:creationId xmlns:a16="http://schemas.microsoft.com/office/drawing/2014/main" id="{6E321904-692F-5D6F-22A6-2BD1911F8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474" y="740196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83" name="AutoShape 1115">
            <a:extLst>
              <a:ext uri="{FF2B5EF4-FFF2-40B4-BE49-F238E27FC236}">
                <a16:creationId xmlns:a16="http://schemas.microsoft.com/office/drawing/2014/main" id="{271463A1-2E2E-1835-220C-2AD776B57DC8}"/>
              </a:ext>
            </a:extLst>
          </p:cNvPr>
          <p:cNvCxnSpPr>
            <a:cxnSpLocks noChangeShapeType="1"/>
            <a:stCxn id="81" idx="6"/>
            <a:endCxn id="82" idx="2"/>
          </p:cNvCxnSpPr>
          <p:nvPr/>
        </p:nvCxnSpPr>
        <p:spPr bwMode="auto">
          <a:xfrm>
            <a:off x="3337211" y="7762320"/>
            <a:ext cx="14652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116">
            <a:extLst>
              <a:ext uri="{FF2B5EF4-FFF2-40B4-BE49-F238E27FC236}">
                <a16:creationId xmlns:a16="http://schemas.microsoft.com/office/drawing/2014/main" id="{5DEBE580-0BF9-E18B-6085-E32A6B805D93}"/>
              </a:ext>
            </a:extLst>
          </p:cNvPr>
          <p:cNvCxnSpPr>
            <a:cxnSpLocks noChangeShapeType="1"/>
            <a:stCxn id="82" idx="6"/>
            <a:endCxn id="85" idx="2"/>
          </p:cNvCxnSpPr>
          <p:nvPr/>
        </p:nvCxnSpPr>
        <p:spPr bwMode="auto">
          <a:xfrm>
            <a:off x="5521611" y="7762320"/>
            <a:ext cx="1446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Oval 1117">
            <a:extLst>
              <a:ext uri="{FF2B5EF4-FFF2-40B4-BE49-F238E27FC236}">
                <a16:creationId xmlns:a16="http://schemas.microsoft.com/office/drawing/2014/main" id="{B67F9D99-5D3F-09AB-D47D-61E218973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824" y="740196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86" name="Rectangle 1120">
            <a:extLst>
              <a:ext uri="{FF2B5EF4-FFF2-40B4-BE49-F238E27FC236}">
                <a16:creationId xmlns:a16="http://schemas.microsoft.com/office/drawing/2014/main" id="{214130A6-6D7B-0F42-1EA7-78C51CA17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596" y="8179834"/>
            <a:ext cx="12666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LL, L, L, H ]</a:t>
            </a:r>
          </a:p>
        </p:txBody>
      </p:sp>
      <p:sp>
        <p:nvSpPr>
          <p:cNvPr id="87" name="Rectangle 1134">
            <a:extLst>
              <a:ext uri="{FF2B5EF4-FFF2-40B4-BE49-F238E27FC236}">
                <a16:creationId xmlns:a16="http://schemas.microsoft.com/office/drawing/2014/main" id="{180EA408-A6F7-1DFD-52C0-9D6813582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0355" y="8179834"/>
            <a:ext cx="13163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 LL, L, L, H ]</a:t>
            </a:r>
          </a:p>
        </p:txBody>
      </p:sp>
      <p:sp>
        <p:nvSpPr>
          <p:cNvPr id="88" name="Rectangle 1135">
            <a:extLst>
              <a:ext uri="{FF2B5EF4-FFF2-40B4-BE49-F238E27FC236}">
                <a16:creationId xmlns:a16="http://schemas.microsoft.com/office/drawing/2014/main" id="{FBEA227E-6886-ED5B-38E5-EA9A0049E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726" y="8179834"/>
            <a:ext cx="13292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HL, H, H, H ]</a:t>
            </a:r>
          </a:p>
        </p:txBody>
      </p:sp>
      <p:sp>
        <p:nvSpPr>
          <p:cNvPr id="89" name="Oval 1146">
            <a:extLst>
              <a:ext uri="{FF2B5EF4-FFF2-40B4-BE49-F238E27FC236}">
                <a16:creationId xmlns:a16="http://schemas.microsoft.com/office/drawing/2014/main" id="{60EEEB43-5389-2185-4F6B-48DC390B9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84" y="7401960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90" name="AutoShape 1147">
            <a:extLst>
              <a:ext uri="{FF2B5EF4-FFF2-40B4-BE49-F238E27FC236}">
                <a16:creationId xmlns:a16="http://schemas.microsoft.com/office/drawing/2014/main" id="{9AC4786B-330F-D66C-363E-F1B0690853D3}"/>
              </a:ext>
            </a:extLst>
          </p:cNvPr>
          <p:cNvCxnSpPr>
            <a:cxnSpLocks noChangeShapeType="1"/>
            <a:stCxn id="89" idx="6"/>
            <a:endCxn id="81" idx="2"/>
          </p:cNvCxnSpPr>
          <p:nvPr/>
        </p:nvCxnSpPr>
        <p:spPr bwMode="auto">
          <a:xfrm>
            <a:off x="1202022" y="7762320"/>
            <a:ext cx="14160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1155">
            <a:extLst>
              <a:ext uri="{FF2B5EF4-FFF2-40B4-BE49-F238E27FC236}">
                <a16:creationId xmlns:a16="http://schemas.microsoft.com/office/drawing/2014/main" id="{042C8046-DAF0-2032-9AA8-A557B162919C}"/>
              </a:ext>
            </a:extLst>
          </p:cNvPr>
          <p:cNvCxnSpPr>
            <a:cxnSpLocks noChangeShapeType="1"/>
            <a:stCxn id="89" idx="6"/>
            <a:endCxn id="89" idx="2"/>
          </p:cNvCxnSpPr>
          <p:nvPr/>
        </p:nvCxnSpPr>
        <p:spPr bwMode="auto">
          <a:xfrm flipH="1">
            <a:off x="482884" y="7762320"/>
            <a:ext cx="719138" cy="1588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 Box 1167">
            <a:extLst>
              <a:ext uri="{FF2B5EF4-FFF2-40B4-BE49-F238E27FC236}">
                <a16:creationId xmlns:a16="http://schemas.microsoft.com/office/drawing/2014/main" id="{380277E5-3F2C-1847-92F9-09736ECD7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132" y="7060645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u="sng" dirty="0" err="1"/>
              <a:t>JCextE</a:t>
            </a:r>
            <a:endParaRPr lang="en-US" altLang="ja-JP" u="sng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2D37CECC-F15C-7909-F3EF-0D7373C63E86}"/>
              </a:ext>
            </a:extLst>
          </p:cNvPr>
          <p:cNvSpPr txBox="1"/>
          <p:nvPr/>
        </p:nvSpPr>
        <p:spPr>
          <a:xfrm>
            <a:off x="2628828" y="8439127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stdi0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729C9FD-BE33-1343-76D2-6A2D0F6C5915}"/>
              </a:ext>
            </a:extLst>
          </p:cNvPr>
          <p:cNvSpPr txBox="1"/>
          <p:nvPr/>
        </p:nvSpPr>
        <p:spPr>
          <a:xfrm>
            <a:off x="4813228" y="8439127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stdi1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5E3DD2C4-3FB2-C3C3-1B8B-095E455D437B}"/>
              </a:ext>
            </a:extLst>
          </p:cNvPr>
          <p:cNvSpPr txBox="1"/>
          <p:nvPr/>
        </p:nvSpPr>
        <p:spPr>
          <a:xfrm>
            <a:off x="6978578" y="8409087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stdi2</a:t>
            </a:r>
          </a:p>
        </p:txBody>
      </p:sp>
      <p:cxnSp>
        <p:nvCxnSpPr>
          <p:cNvPr id="101" name="AutoShape 1116">
            <a:extLst>
              <a:ext uri="{FF2B5EF4-FFF2-40B4-BE49-F238E27FC236}">
                <a16:creationId xmlns:a16="http://schemas.microsoft.com/office/drawing/2014/main" id="{C56ABDE7-AE58-B59A-591D-1048558B175D}"/>
              </a:ext>
            </a:extLst>
          </p:cNvPr>
          <p:cNvCxnSpPr>
            <a:cxnSpLocks noChangeShapeType="1"/>
            <a:endCxn id="102" idx="2"/>
          </p:cNvCxnSpPr>
          <p:nvPr/>
        </p:nvCxnSpPr>
        <p:spPr bwMode="auto">
          <a:xfrm>
            <a:off x="7690930" y="7759562"/>
            <a:ext cx="1446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Oval 1117">
            <a:extLst>
              <a:ext uri="{FF2B5EF4-FFF2-40B4-BE49-F238E27FC236}">
                <a16:creationId xmlns:a16="http://schemas.microsoft.com/office/drawing/2014/main" id="{C296D51C-9F6D-3EDA-3577-EEBFAAD5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143" y="7399202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03" name="Rectangle 1135">
            <a:extLst>
              <a:ext uri="{FF2B5EF4-FFF2-40B4-BE49-F238E27FC236}">
                <a16:creationId xmlns:a16="http://schemas.microsoft.com/office/drawing/2014/main" id="{A2BF2742-634B-AE85-E19E-061DB969F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2098" y="8177076"/>
            <a:ext cx="13051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HL, H, H, L ]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17D77F9-B29E-95D9-33DD-729918F56D9F}"/>
              </a:ext>
            </a:extLst>
          </p:cNvPr>
          <p:cNvSpPr txBox="1"/>
          <p:nvPr/>
        </p:nvSpPr>
        <p:spPr>
          <a:xfrm>
            <a:off x="9147897" y="8406329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stdi3</a:t>
            </a:r>
          </a:p>
        </p:txBody>
      </p:sp>
      <p:cxnSp>
        <p:nvCxnSpPr>
          <p:cNvPr id="105" name="AutoShape 1116">
            <a:extLst>
              <a:ext uri="{FF2B5EF4-FFF2-40B4-BE49-F238E27FC236}">
                <a16:creationId xmlns:a16="http://schemas.microsoft.com/office/drawing/2014/main" id="{2204A66F-96DD-03B2-29FA-36858DC4F23E}"/>
              </a:ext>
            </a:extLst>
          </p:cNvPr>
          <p:cNvCxnSpPr>
            <a:cxnSpLocks noChangeShapeType="1"/>
            <a:endCxn id="106" idx="2"/>
          </p:cNvCxnSpPr>
          <p:nvPr/>
        </p:nvCxnSpPr>
        <p:spPr bwMode="auto">
          <a:xfrm>
            <a:off x="9841199" y="7759562"/>
            <a:ext cx="1446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Oval 1117">
            <a:extLst>
              <a:ext uri="{FF2B5EF4-FFF2-40B4-BE49-F238E27FC236}">
                <a16:creationId xmlns:a16="http://schemas.microsoft.com/office/drawing/2014/main" id="{0B1AA943-37D1-92C9-266D-8F4075931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412" y="7399202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07" name="Rectangle 1135">
            <a:extLst>
              <a:ext uri="{FF2B5EF4-FFF2-40B4-BE49-F238E27FC236}">
                <a16:creationId xmlns:a16="http://schemas.microsoft.com/office/drawing/2014/main" id="{06D2FEEE-B302-6A39-402D-2FFE59CFE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0314" y="8177076"/>
            <a:ext cx="13292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HL, H, H, H ]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078E6B0-CFC5-5870-096E-04509BB2D33E}"/>
              </a:ext>
            </a:extLst>
          </p:cNvPr>
          <p:cNvSpPr txBox="1"/>
          <p:nvPr/>
        </p:nvSpPr>
        <p:spPr>
          <a:xfrm>
            <a:off x="11298166" y="8406329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stdi4</a:t>
            </a:r>
          </a:p>
        </p:txBody>
      </p:sp>
      <p:cxnSp>
        <p:nvCxnSpPr>
          <p:cNvPr id="110" name="曲線コネクタ 109">
            <a:extLst>
              <a:ext uri="{FF2B5EF4-FFF2-40B4-BE49-F238E27FC236}">
                <a16:creationId xmlns:a16="http://schemas.microsoft.com/office/drawing/2014/main" id="{4311364D-2C03-D1C3-ED73-119B55E1A84E}"/>
              </a:ext>
            </a:extLst>
          </p:cNvPr>
          <p:cNvCxnSpPr>
            <a:cxnSpLocks/>
            <a:stCxn id="106" idx="6"/>
            <a:endCxn id="89" idx="2"/>
          </p:cNvCxnSpPr>
          <p:nvPr/>
        </p:nvCxnSpPr>
        <p:spPr>
          <a:xfrm flipH="1">
            <a:off x="482884" y="7759565"/>
            <a:ext cx="11523665" cy="2758"/>
          </a:xfrm>
          <a:prstGeom prst="curvedConnector5">
            <a:avLst>
              <a:gd name="adj1" fmla="val -1984"/>
              <a:gd name="adj2" fmla="val 53661856"/>
              <a:gd name="adj3" fmla="val 10198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F552452-1576-3205-7437-7BBB5B88FE44}"/>
              </a:ext>
            </a:extLst>
          </p:cNvPr>
          <p:cNvSpPr txBox="1"/>
          <p:nvPr/>
        </p:nvSpPr>
        <p:spPr>
          <a:xfrm>
            <a:off x="380771" y="1905025"/>
            <a:ext cx="980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wJCextA</a:t>
            </a:r>
            <a:r>
              <a:rPr kumimoji="1" lang="en-US" altLang="ja-JP" dirty="0">
                <a:solidFill>
                  <a:srgbClr val="FF0000"/>
                </a:solidFill>
              </a:rPr>
              <a:t>(0)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9BD8FC8-9BAD-E612-498A-7C598C6FCF08}"/>
              </a:ext>
            </a:extLst>
          </p:cNvPr>
          <p:cNvSpPr txBox="1"/>
          <p:nvPr/>
        </p:nvSpPr>
        <p:spPr>
          <a:xfrm>
            <a:off x="2792742" y="1823699"/>
            <a:ext cx="51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S1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(1)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E80F8A7-8E9E-3C4D-C6C8-7AF43A5E7E34}"/>
              </a:ext>
            </a:extLst>
          </p:cNvPr>
          <p:cNvSpPr txBox="1"/>
          <p:nvPr/>
        </p:nvSpPr>
        <p:spPr>
          <a:xfrm>
            <a:off x="2758294" y="4937020"/>
            <a:ext cx="51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S2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(1)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EAEC2FF-CFF5-9134-00DA-669D49F6A84A}"/>
              </a:ext>
            </a:extLst>
          </p:cNvPr>
          <p:cNvSpPr txBox="1"/>
          <p:nvPr/>
        </p:nvSpPr>
        <p:spPr>
          <a:xfrm>
            <a:off x="4757797" y="1832299"/>
            <a:ext cx="109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wJCextC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>
                <a:solidFill>
                  <a:srgbClr val="FF0000"/>
                </a:solidFill>
              </a:rPr>
              <a:t>(00)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9014494-6C6C-2AD3-AE19-CFA254CB88AD}"/>
              </a:ext>
            </a:extLst>
          </p:cNvPr>
          <p:cNvSpPr txBox="1"/>
          <p:nvPr/>
        </p:nvSpPr>
        <p:spPr>
          <a:xfrm>
            <a:off x="7051860" y="1780544"/>
            <a:ext cx="56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S3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(01)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7F89E9A-4A4A-0382-7158-DC0A6017D5BC}"/>
              </a:ext>
            </a:extLst>
          </p:cNvPr>
          <p:cNvSpPr txBox="1"/>
          <p:nvPr/>
        </p:nvSpPr>
        <p:spPr>
          <a:xfrm>
            <a:off x="9200990" y="1780544"/>
            <a:ext cx="666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S4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(11)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77BF84-0AE5-B34D-B6B2-5148740DD582}"/>
              </a:ext>
            </a:extLst>
          </p:cNvPr>
          <p:cNvSpPr txBox="1"/>
          <p:nvPr/>
        </p:nvSpPr>
        <p:spPr>
          <a:xfrm>
            <a:off x="11406340" y="1793524"/>
            <a:ext cx="69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S5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(10)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80EBE22-4064-86B6-B1FD-163802388B76}"/>
              </a:ext>
            </a:extLst>
          </p:cNvPr>
          <p:cNvSpPr txBox="1"/>
          <p:nvPr/>
        </p:nvSpPr>
        <p:spPr>
          <a:xfrm>
            <a:off x="7081889" y="5114622"/>
            <a:ext cx="59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S6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(01)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1F8E43B-576F-940F-3F9C-22C8F6A0AA8D}"/>
              </a:ext>
            </a:extLst>
          </p:cNvPr>
          <p:cNvSpPr txBox="1"/>
          <p:nvPr/>
        </p:nvSpPr>
        <p:spPr>
          <a:xfrm>
            <a:off x="9241773" y="5007029"/>
            <a:ext cx="646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S7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(11)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239E2C6-5B16-F9D5-8129-83A6D76347EF}"/>
              </a:ext>
            </a:extLst>
          </p:cNvPr>
          <p:cNvSpPr txBox="1"/>
          <p:nvPr/>
        </p:nvSpPr>
        <p:spPr>
          <a:xfrm>
            <a:off x="11424064" y="5071581"/>
            <a:ext cx="59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S8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(10)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EB1EFD9-2654-166D-484D-CD0FC3634ABC}"/>
              </a:ext>
            </a:extLst>
          </p:cNvPr>
          <p:cNvSpPr txBox="1"/>
          <p:nvPr/>
        </p:nvSpPr>
        <p:spPr>
          <a:xfrm>
            <a:off x="2662112" y="7436396"/>
            <a:ext cx="67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S9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(001)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A3B57E5-BA19-E42E-D411-74C72CE34FC3}"/>
              </a:ext>
            </a:extLst>
          </p:cNvPr>
          <p:cNvSpPr txBox="1"/>
          <p:nvPr/>
        </p:nvSpPr>
        <p:spPr>
          <a:xfrm>
            <a:off x="4823338" y="7462517"/>
            <a:ext cx="77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S10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(011)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7F69213-52E2-FAD7-FE71-BF81B7AFF9C3}"/>
              </a:ext>
            </a:extLst>
          </p:cNvPr>
          <p:cNvSpPr txBox="1"/>
          <p:nvPr/>
        </p:nvSpPr>
        <p:spPr>
          <a:xfrm>
            <a:off x="7015972" y="7436396"/>
            <a:ext cx="69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S11</a:t>
            </a:r>
          </a:p>
          <a:p>
            <a:r>
              <a:rPr kumimoji="1" lang="en-US" altLang="ja-JP">
                <a:solidFill>
                  <a:srgbClr val="FF0000"/>
                </a:solidFill>
              </a:rPr>
              <a:t>(111)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F2BD5DB-738B-BF2C-FEC6-08D4CE03720D}"/>
              </a:ext>
            </a:extLst>
          </p:cNvPr>
          <p:cNvSpPr txBox="1"/>
          <p:nvPr/>
        </p:nvSpPr>
        <p:spPr>
          <a:xfrm>
            <a:off x="9162752" y="7429977"/>
            <a:ext cx="826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S12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(110)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58FD5B-B2CB-493F-3037-DBB0262C2052}"/>
              </a:ext>
            </a:extLst>
          </p:cNvPr>
          <p:cNvSpPr txBox="1"/>
          <p:nvPr/>
        </p:nvSpPr>
        <p:spPr>
          <a:xfrm>
            <a:off x="11351824" y="7571610"/>
            <a:ext cx="76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S13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(100)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0CA0E81-6D85-2F02-2FE5-A51DCB69C46D}"/>
              </a:ext>
            </a:extLst>
          </p:cNvPr>
          <p:cNvSpPr txBox="1"/>
          <p:nvPr/>
        </p:nvSpPr>
        <p:spPr>
          <a:xfrm>
            <a:off x="1408759" y="4870742"/>
            <a:ext cx="104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cJCextB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7153007-C233-0E43-D897-A4EE1BDACA79}"/>
              </a:ext>
            </a:extLst>
          </p:cNvPr>
          <p:cNvSpPr txBox="1"/>
          <p:nvPr/>
        </p:nvSpPr>
        <p:spPr>
          <a:xfrm>
            <a:off x="5850583" y="1705575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cJCextC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F582AF-1FD6-F5E0-01BC-B9914545F882}"/>
              </a:ext>
            </a:extLst>
          </p:cNvPr>
          <p:cNvSpPr txBox="1"/>
          <p:nvPr/>
        </p:nvSpPr>
        <p:spPr>
          <a:xfrm>
            <a:off x="322594" y="5035604"/>
            <a:ext cx="980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wJCextB</a:t>
            </a:r>
            <a:r>
              <a:rPr kumimoji="1" lang="en-US" altLang="ja-JP" dirty="0">
                <a:solidFill>
                  <a:srgbClr val="FF0000"/>
                </a:solidFill>
              </a:rPr>
              <a:t>(0)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048712D-824C-077C-814B-078A54F2000A}"/>
              </a:ext>
            </a:extLst>
          </p:cNvPr>
          <p:cNvSpPr txBox="1"/>
          <p:nvPr/>
        </p:nvSpPr>
        <p:spPr>
          <a:xfrm>
            <a:off x="1485983" y="1766222"/>
            <a:ext cx="104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cJCextA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C4DDB32-616E-B13A-463B-BCAEE49876F5}"/>
              </a:ext>
            </a:extLst>
          </p:cNvPr>
          <p:cNvSpPr txBox="1"/>
          <p:nvPr/>
        </p:nvSpPr>
        <p:spPr>
          <a:xfrm>
            <a:off x="5806742" y="4911183"/>
            <a:ext cx="104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cJCextD</a:t>
            </a:r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9ABF4E0-898F-F25D-7B3B-A085BEACBC1C}"/>
              </a:ext>
            </a:extLst>
          </p:cNvPr>
          <p:cNvSpPr txBox="1"/>
          <p:nvPr/>
        </p:nvSpPr>
        <p:spPr>
          <a:xfrm>
            <a:off x="4748854" y="4953323"/>
            <a:ext cx="109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wJCextD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>
                <a:solidFill>
                  <a:srgbClr val="FF0000"/>
                </a:solidFill>
              </a:rPr>
              <a:t>(00)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9499FF90-B817-AF15-F500-7F13E2AD1FD0}"/>
              </a:ext>
            </a:extLst>
          </p:cNvPr>
          <p:cNvSpPr txBox="1"/>
          <p:nvPr/>
        </p:nvSpPr>
        <p:spPr>
          <a:xfrm>
            <a:off x="402813" y="7492955"/>
            <a:ext cx="109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wJCextE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>
                <a:solidFill>
                  <a:srgbClr val="FF0000"/>
                </a:solidFill>
              </a:rPr>
              <a:t>(000)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9715BEE-9E4A-0520-4C0B-F5523127794E}"/>
              </a:ext>
            </a:extLst>
          </p:cNvPr>
          <p:cNvSpPr txBox="1"/>
          <p:nvPr/>
        </p:nvSpPr>
        <p:spPr>
          <a:xfrm>
            <a:off x="1510905" y="7413265"/>
            <a:ext cx="104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cJCextE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B9D818-F872-8386-95E5-E2649FC33F11}"/>
              </a:ext>
            </a:extLst>
          </p:cNvPr>
          <p:cNvSpPr txBox="1"/>
          <p:nvPr/>
        </p:nvSpPr>
        <p:spPr>
          <a:xfrm>
            <a:off x="1448871" y="3688413"/>
            <a:ext cx="104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cs1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995E76-D23B-B412-DFC7-3AD9279A841F}"/>
              </a:ext>
            </a:extLst>
          </p:cNvPr>
          <p:cNvSpPr txBox="1"/>
          <p:nvPr/>
        </p:nvSpPr>
        <p:spPr>
          <a:xfrm>
            <a:off x="1446611" y="6370177"/>
            <a:ext cx="104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cs2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B6CBAAA-8EF2-2CBB-EEFD-1E581772CD03}"/>
              </a:ext>
            </a:extLst>
          </p:cNvPr>
          <p:cNvSpPr txBox="1"/>
          <p:nvPr/>
        </p:nvSpPr>
        <p:spPr>
          <a:xfrm>
            <a:off x="2476982" y="9595413"/>
            <a:ext cx="3055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ループしちゃっているところを次に進むため</a:t>
            </a:r>
            <a:r>
              <a:rPr kumimoji="1" lang="en-US" altLang="ja-JP" dirty="0"/>
              <a:t>cs2</a:t>
            </a:r>
            <a:r>
              <a:rPr kumimoji="1" lang="ja-JP" altLang="en-US" dirty="0"/>
              <a:t>や</a:t>
            </a:r>
            <a:r>
              <a:rPr kumimoji="1" lang="en-US" altLang="ja-JP" dirty="0" err="1"/>
              <a:t>cJCextE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199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270</Words>
  <Application>Microsoft Office PowerPoint</Application>
  <PresentationFormat>ユーザー設定</PresentationFormat>
  <Paragraphs>93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MS Mincho</vt:lpstr>
      <vt:lpstr>MS Mincho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Kadou Chihiro</dc:creator>
  <cp:lastModifiedBy>UEDA Keito</cp:lastModifiedBy>
  <cp:revision>8</cp:revision>
  <dcterms:created xsi:type="dcterms:W3CDTF">2022-12-02T02:45:37Z</dcterms:created>
  <dcterms:modified xsi:type="dcterms:W3CDTF">2024-11-11T07:38:19Z</dcterms:modified>
</cp:coreProperties>
</file>