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960350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0C40F-7432-4700-AA16-21CE774D831C}" v="19" dt="2024-11-11T07:40:34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2575"/>
    <p:restoredTop sz="96197"/>
  </p:normalViewPr>
  <p:slideViewPr>
    <p:cSldViewPr snapToGrid="0">
      <p:cViewPr>
        <p:scale>
          <a:sx n="125" d="100"/>
          <a:sy n="125" d="100"/>
        </p:scale>
        <p:origin x="-778" y="-4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EDA Keito" userId="9687bd87-c094-4dc0-994e-21a488b007a3" providerId="ADAL" clId="{7A10C40F-7432-4700-AA16-21CE774D831C}"/>
    <pc:docChg chg="undo custSel modSld">
      <pc:chgData name="UEDA Keito" userId="9687bd87-c094-4dc0-994e-21a488b007a3" providerId="ADAL" clId="{7A10C40F-7432-4700-AA16-21CE774D831C}" dt="2024-11-11T07:40:34.516" v="220"/>
      <pc:docMkLst>
        <pc:docMk/>
      </pc:docMkLst>
      <pc:sldChg chg="addSp delSp modSp mod">
        <pc:chgData name="UEDA Keito" userId="9687bd87-c094-4dc0-994e-21a488b007a3" providerId="ADAL" clId="{7A10C40F-7432-4700-AA16-21CE774D831C}" dt="2024-11-11T07:40:34.516" v="220"/>
        <pc:sldMkLst>
          <pc:docMk/>
          <pc:sldMk cId="3622393219" sldId="256"/>
        </pc:sldMkLst>
        <pc:spChg chg="add del mod">
          <ac:chgData name="UEDA Keito" userId="9687bd87-c094-4dc0-994e-21a488b007a3" providerId="ADAL" clId="{7A10C40F-7432-4700-AA16-21CE774D831C}" dt="2024-11-11T07:38:42.323" v="25"/>
          <ac:spMkLst>
            <pc:docMk/>
            <pc:sldMk cId="3622393219" sldId="256"/>
            <ac:spMk id="79" creationId="{AE85E9E1-4BE3-6A37-2F9F-FEB85D6977E9}"/>
          </ac:spMkLst>
        </pc:spChg>
        <pc:spChg chg="add mod">
          <ac:chgData name="UEDA Keito" userId="9687bd87-c094-4dc0-994e-21a488b007a3" providerId="ADAL" clId="{7A10C40F-7432-4700-AA16-21CE774D831C}" dt="2024-11-11T07:40:34.516" v="220"/>
          <ac:spMkLst>
            <pc:docMk/>
            <pc:sldMk cId="3622393219" sldId="256"/>
            <ac:spMk id="80" creationId="{219DD441-ADDD-C17B-A6FF-D0946F687054}"/>
          </ac:spMkLst>
        </pc:spChg>
        <pc:spChg chg="mod">
          <ac:chgData name="UEDA Keito" userId="9687bd87-c094-4dc0-994e-21a488b007a3" providerId="ADAL" clId="{7A10C40F-7432-4700-AA16-21CE774D831C}" dt="2024-11-11T07:28:14.062" v="5" actId="20577"/>
          <ac:spMkLst>
            <pc:docMk/>
            <pc:sldMk cId="3622393219" sldId="256"/>
            <ac:spMk id="346" creationId="{0E77EF64-6478-9723-4F2C-FE04320AE670}"/>
          </ac:spMkLst>
        </pc:spChg>
        <pc:spChg chg="mod">
          <ac:chgData name="UEDA Keito" userId="9687bd87-c094-4dc0-994e-21a488b007a3" providerId="ADAL" clId="{7A10C40F-7432-4700-AA16-21CE774D831C}" dt="2024-11-11T07:28:28.688" v="10" actId="20577"/>
          <ac:spMkLst>
            <pc:docMk/>
            <pc:sldMk cId="3622393219" sldId="256"/>
            <ac:spMk id="347" creationId="{30D3F4A6-B412-4DB6-6EC0-6011B7D1ED00}"/>
          </ac:spMkLst>
        </pc:spChg>
        <pc:spChg chg="mod">
          <ac:chgData name="UEDA Keito" userId="9687bd87-c094-4dc0-994e-21a488b007a3" providerId="ADAL" clId="{7A10C40F-7432-4700-AA16-21CE774D831C}" dt="2024-11-11T07:28:44.471" v="16" actId="20577"/>
          <ac:spMkLst>
            <pc:docMk/>
            <pc:sldMk cId="3622393219" sldId="256"/>
            <ac:spMk id="348" creationId="{341C626E-8F6D-1295-371D-B97CA5D99656}"/>
          </ac:spMkLst>
        </pc:spChg>
        <pc:spChg chg="mod">
          <ac:chgData name="UEDA Keito" userId="9687bd87-c094-4dc0-994e-21a488b007a3" providerId="ADAL" clId="{7A10C40F-7432-4700-AA16-21CE774D831C}" dt="2024-11-11T07:28:50.424" v="22" actId="20577"/>
          <ac:spMkLst>
            <pc:docMk/>
            <pc:sldMk cId="3622393219" sldId="256"/>
            <ac:spMk id="349" creationId="{23A17DE0-224D-D807-71E6-834A289FD48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3534924"/>
            <a:ext cx="11016298" cy="7519835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11344752"/>
            <a:ext cx="9720263" cy="52148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09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875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1149975"/>
            <a:ext cx="2794575" cy="1830459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1149975"/>
            <a:ext cx="8221722" cy="1830459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52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6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5384888"/>
            <a:ext cx="11178302" cy="8984801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4454688"/>
            <a:ext cx="11178302" cy="4724895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55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5749874"/>
            <a:ext cx="5508149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5749874"/>
            <a:ext cx="5508149" cy="1370470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596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49979"/>
            <a:ext cx="11178302" cy="417491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5294885"/>
            <a:ext cx="5482835" cy="25949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7889827"/>
            <a:ext cx="5482835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5294885"/>
            <a:ext cx="5509837" cy="259494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7889827"/>
            <a:ext cx="5509837" cy="1160474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3544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780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71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439968"/>
            <a:ext cx="4180050" cy="5039889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3109937"/>
            <a:ext cx="6561177" cy="15349662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6479857"/>
            <a:ext cx="4180050" cy="12004738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445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439968"/>
            <a:ext cx="4180050" cy="5039889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3109937"/>
            <a:ext cx="6561177" cy="15349662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6479857"/>
            <a:ext cx="4180050" cy="12004738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6752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1149979"/>
            <a:ext cx="1117830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5749874"/>
            <a:ext cx="1117830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20019564"/>
            <a:ext cx="291607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E9C0-826C-AE45-99A7-535A86884B30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20019564"/>
            <a:ext cx="437411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20019564"/>
            <a:ext cx="2916079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32B9E-EB54-4141-B014-0A65ECCCC6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74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kumimoji="1"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kumimoji="1"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kumimoji="1"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23A17DE0-224D-D807-71E6-834A289FD482}"/>
              </a:ext>
            </a:extLst>
          </p:cNvPr>
          <p:cNvSpPr/>
          <p:nvPr/>
        </p:nvSpPr>
        <p:spPr>
          <a:xfrm>
            <a:off x="6414310" y="847568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selMuxAddr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=10</a:t>
            </a:r>
          </a:p>
          <a:p>
            <a:pPr algn="ctr" eaLnBrk="1" hangingPunct="1">
              <a:lnSpc>
                <a:spcPts val="1000"/>
              </a:lnSpc>
            </a:pP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341C626E-8F6D-1295-371D-B97CA5D99656}"/>
              </a:ext>
            </a:extLst>
          </p:cNvPr>
          <p:cNvSpPr/>
          <p:nvPr/>
        </p:nvSpPr>
        <p:spPr>
          <a:xfrm>
            <a:off x="4974046" y="847961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selMuxAddr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/write</a:t>
            </a:r>
          </a:p>
          <a:p>
            <a:pPr algn="ctr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=10</a:t>
            </a:r>
          </a:p>
          <a:p>
            <a:pPr algn="ctr" eaLnBrk="1" hangingPunct="1">
              <a:lnSpc>
                <a:spcPts val="1000"/>
              </a:lnSpc>
            </a:pP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30D3F4A6-B412-4DB6-6EC0-6011B7D1ED00}"/>
              </a:ext>
            </a:extLst>
          </p:cNvPr>
          <p:cNvSpPr/>
          <p:nvPr/>
        </p:nvSpPr>
        <p:spPr>
          <a:xfrm>
            <a:off x="3532626" y="84797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selMuxAddr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=10</a:t>
            </a: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F4045B80-DD3A-3D4E-A5C2-F7B03CEE6DC9}"/>
              </a:ext>
            </a:extLst>
          </p:cNvPr>
          <p:cNvSpPr/>
          <p:nvPr/>
        </p:nvSpPr>
        <p:spPr>
          <a:xfrm>
            <a:off x="650534" y="848117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0E77EF64-6478-9723-4F2C-FE04320AE670}"/>
              </a:ext>
            </a:extLst>
          </p:cNvPr>
          <p:cNvSpPr/>
          <p:nvPr/>
        </p:nvSpPr>
        <p:spPr>
          <a:xfrm>
            <a:off x="2091580" y="847974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selMuxDIn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loadRegC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40" name="正方形/長方形 339">
            <a:extLst>
              <a:ext uri="{FF2B5EF4-FFF2-40B4-BE49-F238E27FC236}">
                <a16:creationId xmlns:a16="http://schemas.microsoft.com/office/drawing/2014/main" id="{DD6DD63F-E3AF-36EA-8076-F83E4F4FC834}"/>
              </a:ext>
            </a:extLst>
          </p:cNvPr>
          <p:cNvSpPr/>
          <p:nvPr/>
        </p:nvSpPr>
        <p:spPr>
          <a:xfrm>
            <a:off x="9284115" y="697815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=01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F8FB0EA2-568E-0590-24BF-3870674CCFB3}"/>
              </a:ext>
            </a:extLst>
          </p:cNvPr>
          <p:cNvSpPr/>
          <p:nvPr/>
        </p:nvSpPr>
        <p:spPr>
          <a:xfrm>
            <a:off x="7849015" y="6982117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/write</a:t>
            </a: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=01</a:t>
            </a:r>
          </a:p>
        </p:txBody>
      </p:sp>
      <p:sp>
        <p:nvSpPr>
          <p:cNvPr id="336" name="正方形/長方形 335">
            <a:extLst>
              <a:ext uri="{FF2B5EF4-FFF2-40B4-BE49-F238E27FC236}">
                <a16:creationId xmlns:a16="http://schemas.microsoft.com/office/drawing/2014/main" id="{0E19B4D4-D250-5E18-990C-12B91BF488EE}"/>
              </a:ext>
            </a:extLst>
          </p:cNvPr>
          <p:cNvSpPr/>
          <p:nvPr/>
        </p:nvSpPr>
        <p:spPr>
          <a:xfrm>
            <a:off x="6408504" y="6980919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selMuxAddr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selMuxDOut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=01</a:t>
            </a: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F3BA9789-CD1E-1057-21F8-848006CA3820}"/>
              </a:ext>
            </a:extLst>
          </p:cNvPr>
          <p:cNvSpPr/>
          <p:nvPr/>
        </p:nvSpPr>
        <p:spPr>
          <a:xfrm>
            <a:off x="9304775" y="1902142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inc2IP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B537FB6A-8DBE-D358-3F86-3CBBD30A464F}"/>
              </a:ext>
            </a:extLst>
          </p:cNvPr>
          <p:cNvSpPr/>
          <p:nvPr/>
        </p:nvSpPr>
        <p:spPr>
          <a:xfrm>
            <a:off x="6440791" y="1902301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loadIP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682CBB2C-D3AA-7BBC-8981-FBAD0494C432}"/>
              </a:ext>
            </a:extLst>
          </p:cNvPr>
          <p:cNvSpPr/>
          <p:nvPr/>
        </p:nvSpPr>
        <p:spPr>
          <a:xfrm>
            <a:off x="4989587" y="1902142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loadIMB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4" name="正方形/長方形 323">
            <a:extLst>
              <a:ext uri="{FF2B5EF4-FFF2-40B4-BE49-F238E27FC236}">
                <a16:creationId xmlns:a16="http://schemas.microsoft.com/office/drawing/2014/main" id="{58A323E7-980B-8390-1D73-348464954CBD}"/>
              </a:ext>
            </a:extLst>
          </p:cNvPr>
          <p:cNvSpPr/>
          <p:nvPr/>
        </p:nvSpPr>
        <p:spPr>
          <a:xfrm>
            <a:off x="3538383" y="19025872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A85A91D0-4479-7570-8F54-DA1A492A9F17}"/>
              </a:ext>
            </a:extLst>
          </p:cNvPr>
          <p:cNvSpPr/>
          <p:nvPr/>
        </p:nvSpPr>
        <p:spPr>
          <a:xfrm>
            <a:off x="2101969" y="19023012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loadhMB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incIP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B5C83F26-1498-59A0-349D-FCFDEE8F0538}"/>
              </a:ext>
            </a:extLst>
          </p:cNvPr>
          <p:cNvSpPr/>
          <p:nvPr/>
        </p:nvSpPr>
        <p:spPr>
          <a:xfrm>
            <a:off x="663220" y="1902587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/read</a:t>
            </a: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262898C8-3CEE-683E-126E-E0A4EA8150BD}"/>
              </a:ext>
            </a:extLst>
          </p:cNvPr>
          <p:cNvSpPr/>
          <p:nvPr/>
        </p:nvSpPr>
        <p:spPr>
          <a:xfrm>
            <a:off x="6425050" y="144902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525B2A99-DFE0-4505-D0EB-E81C527FCA74}"/>
              </a:ext>
            </a:extLst>
          </p:cNvPr>
          <p:cNvSpPr/>
          <p:nvPr/>
        </p:nvSpPr>
        <p:spPr>
          <a:xfrm>
            <a:off x="3526273" y="144923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=1000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CB24C17F-7F9A-D71E-F79D-B8C9558806D0}"/>
              </a:ext>
            </a:extLst>
          </p:cNvPr>
          <p:cNvSpPr/>
          <p:nvPr/>
        </p:nvSpPr>
        <p:spPr>
          <a:xfrm>
            <a:off x="636792" y="1449298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=0100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6" name="正方形/長方形 315">
            <a:extLst>
              <a:ext uri="{FF2B5EF4-FFF2-40B4-BE49-F238E27FC236}">
                <a16:creationId xmlns:a16="http://schemas.microsoft.com/office/drawing/2014/main" id="{E2AE7082-058D-E3CD-1059-615A00113A8D}"/>
              </a:ext>
            </a:extLst>
          </p:cNvPr>
          <p:cNvSpPr/>
          <p:nvPr/>
        </p:nvSpPr>
        <p:spPr>
          <a:xfrm>
            <a:off x="9276980" y="1298904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=1010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5" name="正方形/長方形 314">
            <a:extLst>
              <a:ext uri="{FF2B5EF4-FFF2-40B4-BE49-F238E27FC236}">
                <a16:creationId xmlns:a16="http://schemas.microsoft.com/office/drawing/2014/main" id="{210581AB-F325-41F1-6815-25284588BC3D}"/>
              </a:ext>
            </a:extLst>
          </p:cNvPr>
          <p:cNvSpPr/>
          <p:nvPr/>
        </p:nvSpPr>
        <p:spPr>
          <a:xfrm>
            <a:off x="6425051" y="12991811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=0110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F342A6AB-A476-8720-2B1F-30EE4CBD13AF}"/>
              </a:ext>
            </a:extLst>
          </p:cNvPr>
          <p:cNvSpPr/>
          <p:nvPr/>
        </p:nvSpPr>
        <p:spPr>
          <a:xfrm>
            <a:off x="3526274" y="1299631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=1001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A1BFEC4A-5DE6-6B8B-4F21-5012CB8D368E}"/>
              </a:ext>
            </a:extLst>
          </p:cNvPr>
          <p:cNvSpPr/>
          <p:nvPr/>
        </p:nvSpPr>
        <p:spPr>
          <a:xfrm>
            <a:off x="636792" y="12991335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=0101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7B5C8DD9-D8BB-FEE1-2819-5B5DBA42E6F6}"/>
              </a:ext>
            </a:extLst>
          </p:cNvPr>
          <p:cNvSpPr/>
          <p:nvPr/>
        </p:nvSpPr>
        <p:spPr>
          <a:xfrm>
            <a:off x="9276981" y="1147979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=0011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541ED3E7-2983-81C1-4BE7-92C292234C6F}"/>
              </a:ext>
            </a:extLst>
          </p:cNvPr>
          <p:cNvSpPr/>
          <p:nvPr/>
        </p:nvSpPr>
        <p:spPr>
          <a:xfrm>
            <a:off x="6425051" y="1148591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E40B6587-7813-6B79-0728-F009B3C728DF}"/>
              </a:ext>
            </a:extLst>
          </p:cNvPr>
          <p:cNvSpPr/>
          <p:nvPr/>
        </p:nvSpPr>
        <p:spPr>
          <a:xfrm>
            <a:off x="3526275" y="11478594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147CDB77-F33A-D651-1393-54FA53C8F181}"/>
              </a:ext>
            </a:extLst>
          </p:cNvPr>
          <p:cNvSpPr/>
          <p:nvPr/>
        </p:nvSpPr>
        <p:spPr>
          <a:xfrm>
            <a:off x="646475" y="1147979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loadRegB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07" name="正方形/長方形 306">
            <a:extLst>
              <a:ext uri="{FF2B5EF4-FFF2-40B4-BE49-F238E27FC236}">
                <a16:creationId xmlns:a16="http://schemas.microsoft.com/office/drawing/2014/main" id="{391CCC30-8F2C-EC89-14D0-D994E03ADBF4}"/>
              </a:ext>
            </a:extLst>
          </p:cNvPr>
          <p:cNvSpPr/>
          <p:nvPr/>
        </p:nvSpPr>
        <p:spPr>
          <a:xfrm>
            <a:off x="9276982" y="9990138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modaALU</a:t>
            </a:r>
            <a:r>
              <a:rPr lang="en-US" altLang="ja-JP" sz="1200" dirty="0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=0011</a:t>
            </a: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loadRegA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loadFZ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lang="en-US" altLang="ja-JP" sz="1200" dirty="0" err="1">
                <a:solidFill>
                  <a:srgbClr val="FF0000"/>
                </a:solidFill>
                <a:latin typeface="ＭＳ 明朝" panose="02020609040205080304" pitchFamily="49" charset="-128"/>
                <a:ea typeface="ＭＳ 明朝" panose="02020609040205080304" pitchFamily="49" charset="-128"/>
              </a:rPr>
              <a:t>loadFC</a:t>
            </a:r>
            <a:endParaRPr lang="en-US" altLang="ja-JP" sz="1200" dirty="0">
              <a:solidFill>
                <a:srgbClr val="FF0000"/>
              </a:solidFill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82B5D168-020B-8946-C263-47DB11215B50}"/>
              </a:ext>
            </a:extLst>
          </p:cNvPr>
          <p:cNvSpPr/>
          <p:nvPr/>
        </p:nvSpPr>
        <p:spPr>
          <a:xfrm>
            <a:off x="6427895" y="9988726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=0010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6181AD7-B1F3-5794-565B-1475B7949255}"/>
              </a:ext>
            </a:extLst>
          </p:cNvPr>
          <p:cNvSpPr/>
          <p:nvPr/>
        </p:nvSpPr>
        <p:spPr>
          <a:xfrm>
            <a:off x="652107" y="99858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=0000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A00BF17-939F-5058-ADE1-518AF225C99B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5100"/>
            <a:ext cx="719138" cy="938213"/>
            <a:chOff x="727075" y="0"/>
            <a:chExt cx="719138" cy="937873"/>
          </a:xfrm>
        </p:grpSpPr>
        <p:sp>
          <p:nvSpPr>
            <p:cNvPr id="5" name="Text Box 984">
              <a:extLst>
                <a:ext uri="{FF2B5EF4-FFF2-40B4-BE49-F238E27FC236}">
                  <a16:creationId xmlns:a16="http://schemas.microsoft.com/office/drawing/2014/main" id="{30CF06CB-231A-7B01-13B8-03951ED3E3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714" y="809633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6" name="Oval 1050">
              <a:extLst>
                <a:ext uri="{FF2B5EF4-FFF2-40B4-BE49-F238E27FC236}">
                  <a16:creationId xmlns:a16="http://schemas.microsoft.com/office/drawing/2014/main" id="{44F9B633-AE10-F645-6851-A325B6439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fetch2</a:t>
              </a:r>
            </a:p>
          </p:txBody>
        </p:sp>
      </p:grpSp>
      <p:grpSp>
        <p:nvGrpSpPr>
          <p:cNvPr id="7" name="グループ化 18">
            <a:extLst>
              <a:ext uri="{FF2B5EF4-FFF2-40B4-BE49-F238E27FC236}">
                <a16:creationId xmlns:a16="http://schemas.microsoft.com/office/drawing/2014/main" id="{C37A02DB-E34C-3443-1513-C87FBF775CAC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65100"/>
            <a:ext cx="719137" cy="1066800"/>
            <a:chOff x="727075" y="0"/>
            <a:chExt cx="719138" cy="1066517"/>
          </a:xfrm>
        </p:grpSpPr>
        <p:sp>
          <p:nvSpPr>
            <p:cNvPr id="8" name="Text Box 984">
              <a:extLst>
                <a:ext uri="{FF2B5EF4-FFF2-40B4-BE49-F238E27FC236}">
                  <a16:creationId xmlns:a16="http://schemas.microsoft.com/office/drawing/2014/main" id="{FEB9470B-7F51-C9CB-F7A0-0C77A6DDA1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0714" y="810037"/>
              <a:ext cx="461666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loadIR</a:t>
              </a:r>
            </a:p>
          </p:txBody>
        </p:sp>
        <p:sp>
          <p:nvSpPr>
            <p:cNvPr id="9" name="Oval 1050">
              <a:extLst>
                <a:ext uri="{FF2B5EF4-FFF2-40B4-BE49-F238E27FC236}">
                  <a16:creationId xmlns:a16="http://schemas.microsoft.com/office/drawing/2014/main" id="{DBECD8E9-6FA1-FFB6-7D7D-8030695A25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fetch1</a:t>
              </a:r>
            </a:p>
          </p:txBody>
        </p:sp>
      </p:grpSp>
      <p:grpSp>
        <p:nvGrpSpPr>
          <p:cNvPr id="10" name="グループ化 21">
            <a:extLst>
              <a:ext uri="{FF2B5EF4-FFF2-40B4-BE49-F238E27FC236}">
                <a16:creationId xmlns:a16="http://schemas.microsoft.com/office/drawing/2014/main" id="{16860313-379E-1FC8-B6E3-B7D80504A465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5100"/>
            <a:ext cx="719138" cy="938213"/>
            <a:chOff x="727075" y="0"/>
            <a:chExt cx="719138" cy="938277"/>
          </a:xfrm>
        </p:grpSpPr>
        <p:sp>
          <p:nvSpPr>
            <p:cNvPr id="11" name="Text Box 984">
              <a:extLst>
                <a:ext uri="{FF2B5EF4-FFF2-40B4-BE49-F238E27FC236}">
                  <a16:creationId xmlns:a16="http://schemas.microsoft.com/office/drawing/2014/main" id="{2A901F50-91D7-6C54-3117-B884082A51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12" name="Oval 1050">
              <a:extLst>
                <a:ext uri="{FF2B5EF4-FFF2-40B4-BE49-F238E27FC236}">
                  <a16:creationId xmlns:a16="http://schemas.microsoft.com/office/drawing/2014/main" id="{9A5DD9EF-0DA3-0B32-A053-3ED1076EB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fetch0</a:t>
              </a:r>
            </a:p>
          </p:txBody>
        </p:sp>
      </p:grpSp>
      <p:grpSp>
        <p:nvGrpSpPr>
          <p:cNvPr id="13" name="グループ化 24">
            <a:extLst>
              <a:ext uri="{FF2B5EF4-FFF2-40B4-BE49-F238E27FC236}">
                <a16:creationId xmlns:a16="http://schemas.microsoft.com/office/drawing/2014/main" id="{05247C8E-989C-BC8E-5FC8-EE7083BBADAC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5100"/>
            <a:ext cx="719138" cy="938213"/>
            <a:chOff x="727075" y="0"/>
            <a:chExt cx="719138" cy="938277"/>
          </a:xfrm>
        </p:grpSpPr>
        <p:sp>
          <p:nvSpPr>
            <p:cNvPr id="14" name="Text Box 984">
              <a:extLst>
                <a:ext uri="{FF2B5EF4-FFF2-40B4-BE49-F238E27FC236}">
                  <a16:creationId xmlns:a16="http://schemas.microsoft.com/office/drawing/2014/main" id="{E36782FA-10F5-A163-609B-D6330D8C47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1" y="810037"/>
              <a:ext cx="538609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clearIP</a:t>
              </a:r>
            </a:p>
          </p:txBody>
        </p:sp>
        <p:sp>
          <p:nvSpPr>
            <p:cNvPr id="15" name="Oval 1050">
              <a:extLst>
                <a:ext uri="{FF2B5EF4-FFF2-40B4-BE49-F238E27FC236}">
                  <a16:creationId xmlns:a16="http://schemas.microsoft.com/office/drawing/2014/main" id="{0BF84FC9-B128-5CFE-F271-2CF9816037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reset</a:t>
              </a:r>
            </a:p>
          </p:txBody>
        </p:sp>
      </p:grpSp>
      <p:sp>
        <p:nvSpPr>
          <p:cNvPr id="16" name="Text Box 1063">
            <a:extLst>
              <a:ext uri="{FF2B5EF4-FFF2-40B4-BE49-F238E27FC236}">
                <a16:creationId xmlns:a16="http://schemas.microsoft.com/office/drawing/2014/main" id="{D4E7D46E-BA09-8B51-769D-E45E6F1844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975" y="433388"/>
            <a:ext cx="3841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</a:t>
            </a:r>
          </a:p>
        </p:txBody>
      </p:sp>
      <p:cxnSp>
        <p:nvCxnSpPr>
          <p:cNvPr id="17" name="AutoShape 1054">
            <a:extLst>
              <a:ext uri="{FF2B5EF4-FFF2-40B4-BE49-F238E27FC236}">
                <a16:creationId xmlns:a16="http://schemas.microsoft.com/office/drawing/2014/main" id="{B3BCCFDE-6722-5CBD-9F1B-D07C3BD44093}"/>
              </a:ext>
            </a:extLst>
          </p:cNvPr>
          <p:cNvCxnSpPr>
            <a:cxnSpLocks noChangeShapeType="1"/>
            <a:stCxn id="15" idx="6"/>
            <a:endCxn id="12" idx="2"/>
          </p:cNvCxnSpPr>
          <p:nvPr/>
        </p:nvCxnSpPr>
        <p:spPr bwMode="auto">
          <a:xfrm>
            <a:off x="1592263" y="52546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1054">
            <a:extLst>
              <a:ext uri="{FF2B5EF4-FFF2-40B4-BE49-F238E27FC236}">
                <a16:creationId xmlns:a16="http://schemas.microsoft.com/office/drawing/2014/main" id="{811F6690-6B68-FA67-A31F-1C46E5A7EADD}"/>
              </a:ext>
            </a:extLst>
          </p:cNvPr>
          <p:cNvCxnSpPr>
            <a:cxnSpLocks noChangeShapeType="1"/>
            <a:stCxn id="12" idx="6"/>
            <a:endCxn id="9" idx="2"/>
          </p:cNvCxnSpPr>
          <p:nvPr/>
        </p:nvCxnSpPr>
        <p:spPr bwMode="auto">
          <a:xfrm>
            <a:off x="3030538" y="5254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1054">
            <a:extLst>
              <a:ext uri="{FF2B5EF4-FFF2-40B4-BE49-F238E27FC236}">
                <a16:creationId xmlns:a16="http://schemas.microsoft.com/office/drawing/2014/main" id="{822798FA-68EF-4FC9-5EC0-1927F9C32D54}"/>
              </a:ext>
            </a:extLst>
          </p:cNvPr>
          <p:cNvCxnSpPr>
            <a:cxnSpLocks noChangeShapeType="1"/>
            <a:stCxn id="9" idx="6"/>
            <a:endCxn id="6" idx="2"/>
          </p:cNvCxnSpPr>
          <p:nvPr/>
        </p:nvCxnSpPr>
        <p:spPr bwMode="auto">
          <a:xfrm>
            <a:off x="4467225" y="5254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1054">
            <a:extLst>
              <a:ext uri="{FF2B5EF4-FFF2-40B4-BE49-F238E27FC236}">
                <a16:creationId xmlns:a16="http://schemas.microsoft.com/office/drawing/2014/main" id="{DAE9D891-BC9A-FB3E-F727-556D6E319333}"/>
              </a:ext>
            </a:extLst>
          </p:cNvPr>
          <p:cNvCxnSpPr>
            <a:cxnSpLocks noChangeShapeType="1"/>
            <a:stCxn id="6" idx="6"/>
          </p:cNvCxnSpPr>
          <p:nvPr/>
        </p:nvCxnSpPr>
        <p:spPr bwMode="auto">
          <a:xfrm>
            <a:off x="5903913" y="52546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" name="グループ化 420">
            <a:extLst>
              <a:ext uri="{FF2B5EF4-FFF2-40B4-BE49-F238E27FC236}">
                <a16:creationId xmlns:a16="http://schemas.microsoft.com/office/drawing/2014/main" id="{A6FCAA90-85B6-DFEA-A59D-60242FD56C3C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70050"/>
            <a:ext cx="719138" cy="938213"/>
            <a:chOff x="727075" y="0"/>
            <a:chExt cx="719138" cy="937873"/>
          </a:xfrm>
        </p:grpSpPr>
        <p:sp>
          <p:nvSpPr>
            <p:cNvPr id="22" name="Text Box 984">
              <a:extLst>
                <a:ext uri="{FF2B5EF4-FFF2-40B4-BE49-F238E27FC236}">
                  <a16:creationId xmlns:a16="http://schemas.microsoft.com/office/drawing/2014/main" id="{E499C251-5D7D-F93E-93C1-4DF96E8695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713" y="809633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3" name="Oval 1050">
              <a:extLst>
                <a:ext uri="{FF2B5EF4-FFF2-40B4-BE49-F238E27FC236}">
                  <a16:creationId xmlns:a16="http://schemas.microsoft.com/office/drawing/2014/main" id="{EBECD2D1-5407-B9E1-D948-2FDBC3C219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setixl0</a:t>
              </a:r>
            </a:p>
          </p:txBody>
        </p:sp>
      </p:grpSp>
      <p:grpSp>
        <p:nvGrpSpPr>
          <p:cNvPr id="24" name="グループ化 423">
            <a:extLst>
              <a:ext uri="{FF2B5EF4-FFF2-40B4-BE49-F238E27FC236}">
                <a16:creationId xmlns:a16="http://schemas.microsoft.com/office/drawing/2014/main" id="{E91DBCA9-9EB4-8F96-F0CA-EFC78F308A61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670050"/>
            <a:ext cx="719138" cy="1193800"/>
            <a:chOff x="727075" y="0"/>
            <a:chExt cx="719138" cy="1194354"/>
          </a:xfrm>
        </p:grpSpPr>
        <p:sp>
          <p:nvSpPr>
            <p:cNvPr id="25" name="Text Box 984">
              <a:extLst>
                <a:ext uri="{FF2B5EF4-FFF2-40B4-BE49-F238E27FC236}">
                  <a16:creationId xmlns:a16="http://schemas.microsoft.com/office/drawing/2014/main" id="{45362AB2-65C5-5990-3AE8-6152B62BA9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70" y="809633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loadlIX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6" name="Oval 1050">
              <a:extLst>
                <a:ext uri="{FF2B5EF4-FFF2-40B4-BE49-F238E27FC236}">
                  <a16:creationId xmlns:a16="http://schemas.microsoft.com/office/drawing/2014/main" id="{409ECB4D-FA3A-91DB-0FE1-90512C084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setixl1</a:t>
              </a:r>
            </a:p>
          </p:txBody>
        </p:sp>
      </p:grpSp>
      <p:sp>
        <p:nvSpPr>
          <p:cNvPr id="27" name="Oval 1050">
            <a:extLst>
              <a:ext uri="{FF2B5EF4-FFF2-40B4-BE49-F238E27FC236}">
                <a16:creationId xmlns:a16="http://schemas.microsoft.com/office/drawing/2014/main" id="{931AE889-E7A7-7C83-830C-B2FF55281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6700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8" name="Oval 1050">
            <a:extLst>
              <a:ext uri="{FF2B5EF4-FFF2-40B4-BE49-F238E27FC236}">
                <a16:creationId xmlns:a16="http://schemas.microsoft.com/office/drawing/2014/main" id="{D317559D-15F1-4442-6617-2E2E6E78D0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6700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9" name="グループ化 438">
            <a:extLst>
              <a:ext uri="{FF2B5EF4-FFF2-40B4-BE49-F238E27FC236}">
                <a16:creationId xmlns:a16="http://schemas.microsoft.com/office/drawing/2014/main" id="{B55D1D89-65E6-38E6-7423-131F5DC188D1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70050"/>
            <a:ext cx="719138" cy="1195388"/>
            <a:chOff x="727075" y="0"/>
            <a:chExt cx="719138" cy="1194758"/>
          </a:xfrm>
        </p:grpSpPr>
        <p:sp>
          <p:nvSpPr>
            <p:cNvPr id="30" name="Text Box 984">
              <a:extLst>
                <a:ext uri="{FF2B5EF4-FFF2-40B4-BE49-F238E27FC236}">
                  <a16:creationId xmlns:a16="http://schemas.microsoft.com/office/drawing/2014/main" id="{45D6212A-A756-A3D3-C825-80F79F351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loadhIX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31" name="Oval 1050">
              <a:extLst>
                <a:ext uri="{FF2B5EF4-FFF2-40B4-BE49-F238E27FC236}">
                  <a16:creationId xmlns:a16="http://schemas.microsoft.com/office/drawing/2014/main" id="{E9703B77-65DC-61CA-38FA-4615DB618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setixh1</a:t>
              </a:r>
            </a:p>
          </p:txBody>
        </p:sp>
      </p:grpSp>
      <p:grpSp>
        <p:nvGrpSpPr>
          <p:cNvPr id="32" name="グループ化 441">
            <a:extLst>
              <a:ext uri="{FF2B5EF4-FFF2-40B4-BE49-F238E27FC236}">
                <a16:creationId xmlns:a16="http://schemas.microsoft.com/office/drawing/2014/main" id="{60259F24-7F7B-4541-158C-DE110C189E4E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70050"/>
            <a:ext cx="719138" cy="938213"/>
            <a:chOff x="727075" y="0"/>
            <a:chExt cx="719138" cy="938277"/>
          </a:xfrm>
        </p:grpSpPr>
        <p:sp>
          <p:nvSpPr>
            <p:cNvPr id="33" name="Text Box 984">
              <a:extLst>
                <a:ext uri="{FF2B5EF4-FFF2-40B4-BE49-F238E27FC236}">
                  <a16:creationId xmlns:a16="http://schemas.microsoft.com/office/drawing/2014/main" id="{29E39977-A513-B212-957D-79B70D013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34" name="Oval 1050">
              <a:extLst>
                <a:ext uri="{FF2B5EF4-FFF2-40B4-BE49-F238E27FC236}">
                  <a16:creationId xmlns:a16="http://schemas.microsoft.com/office/drawing/2014/main" id="{FEF9B2D9-D8D2-995D-3A40-7C14F532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setixh0</a:t>
              </a:r>
            </a:p>
          </p:txBody>
        </p:sp>
      </p:grpSp>
      <p:sp>
        <p:nvSpPr>
          <p:cNvPr id="35" name="Text Box 1063">
            <a:extLst>
              <a:ext uri="{FF2B5EF4-FFF2-40B4-BE49-F238E27FC236}">
                <a16:creationId xmlns:a16="http://schemas.microsoft.com/office/drawing/2014/main" id="{4FF7916A-1CDE-A7B0-039E-AC0020D7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3" y="1939925"/>
            <a:ext cx="461962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SETIXH</a:t>
            </a:r>
          </a:p>
        </p:txBody>
      </p:sp>
      <p:cxnSp>
        <p:nvCxnSpPr>
          <p:cNvPr id="36" name="AutoShape 1054">
            <a:extLst>
              <a:ext uri="{FF2B5EF4-FFF2-40B4-BE49-F238E27FC236}">
                <a16:creationId xmlns:a16="http://schemas.microsoft.com/office/drawing/2014/main" id="{4F876E12-7417-3B3E-7448-75CE51B302CB}"/>
              </a:ext>
            </a:extLst>
          </p:cNvPr>
          <p:cNvCxnSpPr>
            <a:cxnSpLocks noChangeShapeType="1"/>
            <a:stCxn id="34" idx="6"/>
            <a:endCxn id="31" idx="2"/>
          </p:cNvCxnSpPr>
          <p:nvPr/>
        </p:nvCxnSpPr>
        <p:spPr bwMode="auto">
          <a:xfrm>
            <a:off x="1592263" y="203041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AutoShape 1054">
            <a:extLst>
              <a:ext uri="{FF2B5EF4-FFF2-40B4-BE49-F238E27FC236}">
                <a16:creationId xmlns:a16="http://schemas.microsoft.com/office/drawing/2014/main" id="{70CEF225-C900-FC3A-B859-26F3F140456F}"/>
              </a:ext>
            </a:extLst>
          </p:cNvPr>
          <p:cNvCxnSpPr>
            <a:cxnSpLocks noChangeShapeType="1"/>
            <a:stCxn id="31" idx="6"/>
            <a:endCxn id="28" idx="2"/>
          </p:cNvCxnSpPr>
          <p:nvPr/>
        </p:nvCxnSpPr>
        <p:spPr bwMode="auto">
          <a:xfrm>
            <a:off x="3030538" y="20304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AutoShape 1054">
            <a:extLst>
              <a:ext uri="{FF2B5EF4-FFF2-40B4-BE49-F238E27FC236}">
                <a16:creationId xmlns:a16="http://schemas.microsoft.com/office/drawing/2014/main" id="{D282606F-2806-7541-E039-B00569D328E2}"/>
              </a:ext>
            </a:extLst>
          </p:cNvPr>
          <p:cNvCxnSpPr>
            <a:cxnSpLocks noChangeShapeType="1"/>
            <a:stCxn id="23" idx="6"/>
            <a:endCxn id="26" idx="2"/>
          </p:cNvCxnSpPr>
          <p:nvPr/>
        </p:nvCxnSpPr>
        <p:spPr bwMode="auto">
          <a:xfrm>
            <a:off x="5903913" y="203041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1054">
            <a:extLst>
              <a:ext uri="{FF2B5EF4-FFF2-40B4-BE49-F238E27FC236}">
                <a16:creationId xmlns:a16="http://schemas.microsoft.com/office/drawing/2014/main" id="{EDA81243-FC7C-3D29-BB36-92FEEE6395A2}"/>
              </a:ext>
            </a:extLst>
          </p:cNvPr>
          <p:cNvCxnSpPr>
            <a:cxnSpLocks noChangeShapeType="1"/>
            <a:stCxn id="26" idx="6"/>
            <a:endCxn id="27" idx="2"/>
          </p:cNvCxnSpPr>
          <p:nvPr/>
        </p:nvCxnSpPr>
        <p:spPr bwMode="auto">
          <a:xfrm>
            <a:off x="7339013" y="20304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0" name="グループ化 452">
            <a:extLst>
              <a:ext uri="{FF2B5EF4-FFF2-40B4-BE49-F238E27FC236}">
                <a16:creationId xmlns:a16="http://schemas.microsoft.com/office/drawing/2014/main" id="{247231FB-8D56-620C-1482-998FC7554864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3175000"/>
            <a:ext cx="727075" cy="1065213"/>
            <a:chOff x="727075" y="0"/>
            <a:chExt cx="727248" cy="1066113"/>
          </a:xfrm>
        </p:grpSpPr>
        <p:sp>
          <p:nvSpPr>
            <p:cNvPr id="41" name="Text Box 984">
              <a:extLst>
                <a:ext uri="{FF2B5EF4-FFF2-40B4-BE49-F238E27FC236}">
                  <a16:creationId xmlns:a16="http://schemas.microsoft.com/office/drawing/2014/main" id="{1F4C5169-47A6-4082-40D4-1D3D99823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26" y="809633"/>
              <a:ext cx="692497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</p:txBody>
        </p:sp>
        <p:sp>
          <p:nvSpPr>
            <p:cNvPr id="42" name="Oval 1050">
              <a:extLst>
                <a:ext uri="{FF2B5EF4-FFF2-40B4-BE49-F238E27FC236}">
                  <a16:creationId xmlns:a16="http://schemas.microsoft.com/office/drawing/2014/main" id="{7410A1E8-8A51-F43F-5345-A88088AE1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ldib0</a:t>
              </a:r>
            </a:p>
          </p:txBody>
        </p:sp>
      </p:grpSp>
      <p:grpSp>
        <p:nvGrpSpPr>
          <p:cNvPr id="43" name="グループ化 455">
            <a:extLst>
              <a:ext uri="{FF2B5EF4-FFF2-40B4-BE49-F238E27FC236}">
                <a16:creationId xmlns:a16="http://schemas.microsoft.com/office/drawing/2014/main" id="{9EFE96E3-7CF5-EAE3-EC1B-D8DC7E85A6FE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3175000"/>
            <a:ext cx="727075" cy="1322388"/>
            <a:chOff x="727075" y="0"/>
            <a:chExt cx="727249" cy="1322594"/>
          </a:xfrm>
        </p:grpSpPr>
        <p:sp>
          <p:nvSpPr>
            <p:cNvPr id="44" name="Text Box 984">
              <a:extLst>
                <a:ext uri="{FF2B5EF4-FFF2-40B4-BE49-F238E27FC236}">
                  <a16:creationId xmlns:a16="http://schemas.microsoft.com/office/drawing/2014/main" id="{E73F7945-6892-4006-B87D-8CBC3FCDD1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827" y="809633"/>
              <a:ext cx="692497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45" name="Oval 1050">
              <a:extLst>
                <a:ext uri="{FF2B5EF4-FFF2-40B4-BE49-F238E27FC236}">
                  <a16:creationId xmlns:a16="http://schemas.microsoft.com/office/drawing/2014/main" id="{2CC52C33-5202-C0E1-6F10-6AD92988C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ldib1</a:t>
              </a:r>
            </a:p>
          </p:txBody>
        </p:sp>
      </p:grpSp>
      <p:sp>
        <p:nvSpPr>
          <p:cNvPr id="46" name="Oval 1050">
            <a:extLst>
              <a:ext uri="{FF2B5EF4-FFF2-40B4-BE49-F238E27FC236}">
                <a16:creationId xmlns:a16="http://schemas.microsoft.com/office/drawing/2014/main" id="{5E4241A4-A4C8-40E2-5AA2-628312C5F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317500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47" name="Oval 1050">
            <a:extLst>
              <a:ext uri="{FF2B5EF4-FFF2-40B4-BE49-F238E27FC236}">
                <a16:creationId xmlns:a16="http://schemas.microsoft.com/office/drawing/2014/main" id="{69135671-AD27-00AE-7F5C-4265D2CDC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317500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48" name="グループ化 470">
            <a:extLst>
              <a:ext uri="{FF2B5EF4-FFF2-40B4-BE49-F238E27FC236}">
                <a16:creationId xmlns:a16="http://schemas.microsoft.com/office/drawing/2014/main" id="{700AEE2B-8DAB-74A3-7A14-B6C8F17A0F74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175000"/>
            <a:ext cx="719138" cy="1322388"/>
            <a:chOff x="727075" y="0"/>
            <a:chExt cx="719138" cy="1322998"/>
          </a:xfrm>
        </p:grpSpPr>
        <p:sp>
          <p:nvSpPr>
            <p:cNvPr id="49" name="Text Box 984">
              <a:extLst>
                <a:ext uri="{FF2B5EF4-FFF2-40B4-BE49-F238E27FC236}">
                  <a16:creationId xmlns:a16="http://schemas.microsoft.com/office/drawing/2014/main" id="{A9CEE851-4A4F-280C-C34E-4F9A03691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98" y="810037"/>
              <a:ext cx="692497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loadRegA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50" name="Oval 1050">
              <a:extLst>
                <a:ext uri="{FF2B5EF4-FFF2-40B4-BE49-F238E27FC236}">
                  <a16:creationId xmlns:a16="http://schemas.microsoft.com/office/drawing/2014/main" id="{E370E46E-04CB-18A0-5E7A-4B1D1381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ldia1</a:t>
              </a:r>
            </a:p>
          </p:txBody>
        </p:sp>
      </p:grpSp>
      <p:grpSp>
        <p:nvGrpSpPr>
          <p:cNvPr id="51" name="グループ化 473">
            <a:extLst>
              <a:ext uri="{FF2B5EF4-FFF2-40B4-BE49-F238E27FC236}">
                <a16:creationId xmlns:a16="http://schemas.microsoft.com/office/drawing/2014/main" id="{87CB7CC7-E582-FE34-0B50-8AA4906E144C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3175000"/>
            <a:ext cx="719138" cy="1065213"/>
            <a:chOff x="727075" y="0"/>
            <a:chExt cx="719138" cy="1066517"/>
          </a:xfrm>
        </p:grpSpPr>
        <p:sp>
          <p:nvSpPr>
            <p:cNvPr id="52" name="Text Box 984">
              <a:extLst>
                <a:ext uri="{FF2B5EF4-FFF2-40B4-BE49-F238E27FC236}">
                  <a16:creationId xmlns:a16="http://schemas.microsoft.com/office/drawing/2014/main" id="{686A296C-54CF-2927-5FBD-81459DCA1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296" y="810037"/>
              <a:ext cx="692497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</p:txBody>
        </p:sp>
        <p:sp>
          <p:nvSpPr>
            <p:cNvPr id="53" name="Oval 1050">
              <a:extLst>
                <a:ext uri="{FF2B5EF4-FFF2-40B4-BE49-F238E27FC236}">
                  <a16:creationId xmlns:a16="http://schemas.microsoft.com/office/drawing/2014/main" id="{4DF042FA-0175-7B54-74AE-6B2F878A84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ldia0</a:t>
              </a:r>
            </a:p>
          </p:txBody>
        </p:sp>
      </p:grpSp>
      <p:sp>
        <p:nvSpPr>
          <p:cNvPr id="54" name="Text Box 1063">
            <a:extLst>
              <a:ext uri="{FF2B5EF4-FFF2-40B4-BE49-F238E27FC236}">
                <a16:creationId xmlns:a16="http://schemas.microsoft.com/office/drawing/2014/main" id="{9203DE8E-C547-B02C-9206-7DFA4064A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344487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LDIA</a:t>
            </a:r>
          </a:p>
        </p:txBody>
      </p:sp>
      <p:cxnSp>
        <p:nvCxnSpPr>
          <p:cNvPr id="55" name="AutoShape 1054">
            <a:extLst>
              <a:ext uri="{FF2B5EF4-FFF2-40B4-BE49-F238E27FC236}">
                <a16:creationId xmlns:a16="http://schemas.microsoft.com/office/drawing/2014/main" id="{BDA5E9E8-B9D4-D3E3-6595-7734D57DCB50}"/>
              </a:ext>
            </a:extLst>
          </p:cNvPr>
          <p:cNvCxnSpPr>
            <a:cxnSpLocks noChangeShapeType="1"/>
            <a:stCxn id="53" idx="6"/>
            <a:endCxn id="50" idx="2"/>
          </p:cNvCxnSpPr>
          <p:nvPr/>
        </p:nvCxnSpPr>
        <p:spPr bwMode="auto">
          <a:xfrm>
            <a:off x="1592263" y="353536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6" name="AutoShape 1054">
            <a:extLst>
              <a:ext uri="{FF2B5EF4-FFF2-40B4-BE49-F238E27FC236}">
                <a16:creationId xmlns:a16="http://schemas.microsoft.com/office/drawing/2014/main" id="{EE6D154A-4002-5CFB-2A13-0B4D8CC7E651}"/>
              </a:ext>
            </a:extLst>
          </p:cNvPr>
          <p:cNvCxnSpPr>
            <a:cxnSpLocks noChangeShapeType="1"/>
            <a:stCxn id="50" idx="6"/>
            <a:endCxn id="47" idx="2"/>
          </p:cNvCxnSpPr>
          <p:nvPr/>
        </p:nvCxnSpPr>
        <p:spPr bwMode="auto">
          <a:xfrm>
            <a:off x="3030538" y="35353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AutoShape 1054">
            <a:extLst>
              <a:ext uri="{FF2B5EF4-FFF2-40B4-BE49-F238E27FC236}">
                <a16:creationId xmlns:a16="http://schemas.microsoft.com/office/drawing/2014/main" id="{C6A88A39-6FB7-B54E-188B-9B5F13A46E47}"/>
              </a:ext>
            </a:extLst>
          </p:cNvPr>
          <p:cNvCxnSpPr>
            <a:cxnSpLocks noChangeShapeType="1"/>
            <a:stCxn id="42" idx="6"/>
            <a:endCxn id="45" idx="2"/>
          </p:cNvCxnSpPr>
          <p:nvPr/>
        </p:nvCxnSpPr>
        <p:spPr bwMode="auto">
          <a:xfrm>
            <a:off x="5903913" y="353536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AutoShape 1054">
            <a:extLst>
              <a:ext uri="{FF2B5EF4-FFF2-40B4-BE49-F238E27FC236}">
                <a16:creationId xmlns:a16="http://schemas.microsoft.com/office/drawing/2014/main" id="{E4620409-907D-AA9D-03D5-CF0DC7500336}"/>
              </a:ext>
            </a:extLst>
          </p:cNvPr>
          <p:cNvCxnSpPr>
            <a:cxnSpLocks noChangeShapeType="1"/>
            <a:stCxn id="45" idx="6"/>
            <a:endCxn id="46" idx="2"/>
          </p:cNvCxnSpPr>
          <p:nvPr/>
        </p:nvCxnSpPr>
        <p:spPr bwMode="auto">
          <a:xfrm>
            <a:off x="7339013" y="353536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9" name="グループ化 484">
            <a:extLst>
              <a:ext uri="{FF2B5EF4-FFF2-40B4-BE49-F238E27FC236}">
                <a16:creationId xmlns:a16="http://schemas.microsoft.com/office/drawing/2014/main" id="{C462B912-38CF-CDF6-AB63-CFEE63A0B577}"/>
              </a:ext>
            </a:extLst>
          </p:cNvPr>
          <p:cNvGrpSpPr>
            <a:grpSpLocks/>
          </p:cNvGrpSpPr>
          <p:nvPr/>
        </p:nvGrpSpPr>
        <p:grpSpPr bwMode="auto">
          <a:xfrm>
            <a:off x="5180013" y="4678363"/>
            <a:ext cx="769937" cy="1195387"/>
            <a:chOff x="723354" y="0"/>
            <a:chExt cx="769441" cy="1194354"/>
          </a:xfrm>
        </p:grpSpPr>
        <p:sp>
          <p:nvSpPr>
            <p:cNvPr id="60" name="Text Box 984">
              <a:extLst>
                <a:ext uri="{FF2B5EF4-FFF2-40B4-BE49-F238E27FC236}">
                  <a16:creationId xmlns:a16="http://schemas.microsoft.com/office/drawing/2014/main" id="{9D2D406C-7998-2CBD-187E-EF2D495463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354" y="809633"/>
              <a:ext cx="769441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61" name="Oval 1050">
              <a:extLst>
                <a:ext uri="{FF2B5EF4-FFF2-40B4-BE49-F238E27FC236}">
                  <a16:creationId xmlns:a16="http://schemas.microsoft.com/office/drawing/2014/main" id="{FF8389DC-1B35-1D8E-CA5D-FF61A457C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lddb0</a:t>
              </a:r>
            </a:p>
          </p:txBody>
        </p:sp>
      </p:grpSp>
      <p:grpSp>
        <p:nvGrpSpPr>
          <p:cNvPr id="62" name="グループ化 487">
            <a:extLst>
              <a:ext uri="{FF2B5EF4-FFF2-40B4-BE49-F238E27FC236}">
                <a16:creationId xmlns:a16="http://schemas.microsoft.com/office/drawing/2014/main" id="{6155F69D-58FD-2370-8B9D-2E01228654F1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4678363"/>
            <a:ext cx="769938" cy="1322387"/>
            <a:chOff x="723355" y="0"/>
            <a:chExt cx="769441" cy="1322594"/>
          </a:xfrm>
        </p:grpSpPr>
        <p:sp>
          <p:nvSpPr>
            <p:cNvPr id="63" name="Text Box 984">
              <a:extLst>
                <a:ext uri="{FF2B5EF4-FFF2-40B4-BE49-F238E27FC236}">
                  <a16:creationId xmlns:a16="http://schemas.microsoft.com/office/drawing/2014/main" id="{39E7F7D7-8228-10D9-1A35-524A894CEE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355" y="809633"/>
              <a:ext cx="769441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loadRegB</a:t>
              </a:r>
            </a:p>
          </p:txBody>
        </p:sp>
        <p:sp>
          <p:nvSpPr>
            <p:cNvPr id="64" name="Oval 1050">
              <a:extLst>
                <a:ext uri="{FF2B5EF4-FFF2-40B4-BE49-F238E27FC236}">
                  <a16:creationId xmlns:a16="http://schemas.microsoft.com/office/drawing/2014/main" id="{C761E8C8-6F36-3CD2-F77A-BBCBAF831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lddb1</a:t>
              </a:r>
            </a:p>
          </p:txBody>
        </p:sp>
      </p:grpSp>
      <p:sp>
        <p:nvSpPr>
          <p:cNvPr id="65" name="Oval 1050">
            <a:extLst>
              <a:ext uri="{FF2B5EF4-FFF2-40B4-BE49-F238E27FC236}">
                <a16:creationId xmlns:a16="http://schemas.microsoft.com/office/drawing/2014/main" id="{5D45D634-D723-748E-703F-B2E55E20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46783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66" name="Oval 1050">
            <a:extLst>
              <a:ext uri="{FF2B5EF4-FFF2-40B4-BE49-F238E27FC236}">
                <a16:creationId xmlns:a16="http://schemas.microsoft.com/office/drawing/2014/main" id="{C4583C29-4CF3-0252-1CD4-C160DC0D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46783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67" name="グループ化 502">
            <a:extLst>
              <a:ext uri="{FF2B5EF4-FFF2-40B4-BE49-F238E27FC236}">
                <a16:creationId xmlns:a16="http://schemas.microsoft.com/office/drawing/2014/main" id="{6F601283-8AA2-C31A-77BB-EC3646505327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4678363"/>
            <a:ext cx="769937" cy="1323975"/>
            <a:chOff x="696827" y="0"/>
            <a:chExt cx="769441" cy="1322998"/>
          </a:xfrm>
        </p:grpSpPr>
        <p:sp>
          <p:nvSpPr>
            <p:cNvPr id="68" name="Text Box 984">
              <a:extLst>
                <a:ext uri="{FF2B5EF4-FFF2-40B4-BE49-F238E27FC236}">
                  <a16:creationId xmlns:a16="http://schemas.microsoft.com/office/drawing/2014/main" id="{FC7F1D78-A600-CC15-5FF6-F94382078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7" y="810037"/>
              <a:ext cx="769441" cy="5129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loadRegA</a:t>
              </a:r>
            </a:p>
          </p:txBody>
        </p:sp>
        <p:sp>
          <p:nvSpPr>
            <p:cNvPr id="69" name="Oval 1050">
              <a:extLst>
                <a:ext uri="{FF2B5EF4-FFF2-40B4-BE49-F238E27FC236}">
                  <a16:creationId xmlns:a16="http://schemas.microsoft.com/office/drawing/2014/main" id="{2D7C4EAD-67C4-3452-A110-D33C35E70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ldda1</a:t>
              </a:r>
            </a:p>
          </p:txBody>
        </p:sp>
      </p:grpSp>
      <p:grpSp>
        <p:nvGrpSpPr>
          <p:cNvPr id="70" name="グループ化 505">
            <a:extLst>
              <a:ext uri="{FF2B5EF4-FFF2-40B4-BE49-F238E27FC236}">
                <a16:creationId xmlns:a16="http://schemas.microsoft.com/office/drawing/2014/main" id="{D058CCDF-8DB0-189C-66AC-9A820880F699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4678363"/>
            <a:ext cx="769937" cy="1195387"/>
            <a:chOff x="696825" y="0"/>
            <a:chExt cx="769441" cy="1194758"/>
          </a:xfrm>
        </p:grpSpPr>
        <p:sp>
          <p:nvSpPr>
            <p:cNvPr id="71" name="Text Box 984">
              <a:extLst>
                <a:ext uri="{FF2B5EF4-FFF2-40B4-BE49-F238E27FC236}">
                  <a16:creationId xmlns:a16="http://schemas.microsoft.com/office/drawing/2014/main" id="{4C65BA1A-50CA-F00A-6F76-10835DACB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5" y="810037"/>
              <a:ext cx="769441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selMuxDIn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72" name="Oval 1050">
              <a:extLst>
                <a:ext uri="{FF2B5EF4-FFF2-40B4-BE49-F238E27FC236}">
                  <a16:creationId xmlns:a16="http://schemas.microsoft.com/office/drawing/2014/main" id="{9A5AB2A7-6A57-B478-5D4B-12E29184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ldda0</a:t>
              </a:r>
            </a:p>
          </p:txBody>
        </p:sp>
      </p:grpSp>
      <p:sp>
        <p:nvSpPr>
          <p:cNvPr id="73" name="Text Box 1063">
            <a:extLst>
              <a:ext uri="{FF2B5EF4-FFF2-40B4-BE49-F238E27FC236}">
                <a16:creationId xmlns:a16="http://schemas.microsoft.com/office/drawing/2014/main" id="{32080FDB-3C4F-21FE-BE70-CFDDD29A5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494982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LDDA</a:t>
            </a:r>
          </a:p>
        </p:txBody>
      </p:sp>
      <p:cxnSp>
        <p:nvCxnSpPr>
          <p:cNvPr id="74" name="AutoShape 1054">
            <a:extLst>
              <a:ext uri="{FF2B5EF4-FFF2-40B4-BE49-F238E27FC236}">
                <a16:creationId xmlns:a16="http://schemas.microsoft.com/office/drawing/2014/main" id="{C5EACB1F-9798-EEBC-F6D0-5608123924A3}"/>
              </a:ext>
            </a:extLst>
          </p:cNvPr>
          <p:cNvCxnSpPr>
            <a:cxnSpLocks noChangeShapeType="1"/>
            <a:stCxn id="72" idx="6"/>
            <a:endCxn id="69" idx="2"/>
          </p:cNvCxnSpPr>
          <p:nvPr/>
        </p:nvCxnSpPr>
        <p:spPr bwMode="auto">
          <a:xfrm>
            <a:off x="1592263" y="503872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AutoShape 1054">
            <a:extLst>
              <a:ext uri="{FF2B5EF4-FFF2-40B4-BE49-F238E27FC236}">
                <a16:creationId xmlns:a16="http://schemas.microsoft.com/office/drawing/2014/main" id="{F4CDC9CB-5A91-B1E0-A6C0-FA67DEBC584D}"/>
              </a:ext>
            </a:extLst>
          </p:cNvPr>
          <p:cNvCxnSpPr>
            <a:cxnSpLocks noChangeShapeType="1"/>
            <a:stCxn id="69" idx="6"/>
            <a:endCxn id="66" idx="2"/>
          </p:cNvCxnSpPr>
          <p:nvPr/>
        </p:nvCxnSpPr>
        <p:spPr bwMode="auto">
          <a:xfrm>
            <a:off x="3030538" y="50387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AutoShape 1054">
            <a:extLst>
              <a:ext uri="{FF2B5EF4-FFF2-40B4-BE49-F238E27FC236}">
                <a16:creationId xmlns:a16="http://schemas.microsoft.com/office/drawing/2014/main" id="{37CF18A3-A114-E427-EC7C-5202709A93DF}"/>
              </a:ext>
            </a:extLst>
          </p:cNvPr>
          <p:cNvCxnSpPr>
            <a:cxnSpLocks noChangeShapeType="1"/>
            <a:stCxn id="61" idx="6"/>
            <a:endCxn id="64" idx="2"/>
          </p:cNvCxnSpPr>
          <p:nvPr/>
        </p:nvCxnSpPr>
        <p:spPr bwMode="auto">
          <a:xfrm>
            <a:off x="5903913" y="5038725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AutoShape 1054">
            <a:extLst>
              <a:ext uri="{FF2B5EF4-FFF2-40B4-BE49-F238E27FC236}">
                <a16:creationId xmlns:a16="http://schemas.microsoft.com/office/drawing/2014/main" id="{CD1ADE72-47E2-93BB-7DBF-0717B94C1C40}"/>
              </a:ext>
            </a:extLst>
          </p:cNvPr>
          <p:cNvCxnSpPr>
            <a:cxnSpLocks noChangeShapeType="1"/>
            <a:stCxn id="64" idx="6"/>
            <a:endCxn id="65" idx="2"/>
          </p:cNvCxnSpPr>
          <p:nvPr/>
        </p:nvCxnSpPr>
        <p:spPr bwMode="auto">
          <a:xfrm>
            <a:off x="7339013" y="50387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8" name="Oval 1050">
            <a:extLst>
              <a:ext uri="{FF2B5EF4-FFF2-40B4-BE49-F238E27FC236}">
                <a16:creationId xmlns:a16="http://schemas.microsoft.com/office/drawing/2014/main" id="{EE297AEE-B54A-A8D9-1AE3-E6E3E0B14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6183313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81" name="Oval 1050">
            <a:extLst>
              <a:ext uri="{FF2B5EF4-FFF2-40B4-BE49-F238E27FC236}">
                <a16:creationId xmlns:a16="http://schemas.microsoft.com/office/drawing/2014/main" id="{6D4B348E-25CF-C8C0-74E1-632C40AF7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32" y="6183313"/>
            <a:ext cx="719030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stdb0</a:t>
            </a:r>
          </a:p>
        </p:txBody>
      </p:sp>
      <p:sp>
        <p:nvSpPr>
          <p:cNvPr id="84" name="Oval 1050">
            <a:extLst>
              <a:ext uri="{FF2B5EF4-FFF2-40B4-BE49-F238E27FC236}">
                <a16:creationId xmlns:a16="http://schemas.microsoft.com/office/drawing/2014/main" id="{6B1D5D1B-A3A2-4FA6-21E9-40278927D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619" y="6183313"/>
            <a:ext cx="719031" cy="7203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stdb1</a:t>
            </a:r>
          </a:p>
        </p:txBody>
      </p:sp>
      <p:sp>
        <p:nvSpPr>
          <p:cNvPr id="87" name="Oval 1050">
            <a:extLst>
              <a:ext uri="{FF2B5EF4-FFF2-40B4-BE49-F238E27FC236}">
                <a16:creationId xmlns:a16="http://schemas.microsoft.com/office/drawing/2014/main" id="{82E4A844-4C37-5880-3709-4B36EF661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307" y="6183313"/>
            <a:ext cx="719030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stdb2</a:t>
            </a:r>
          </a:p>
        </p:txBody>
      </p:sp>
      <p:sp>
        <p:nvSpPr>
          <p:cNvPr id="88" name="Oval 1050">
            <a:extLst>
              <a:ext uri="{FF2B5EF4-FFF2-40B4-BE49-F238E27FC236}">
                <a16:creationId xmlns:a16="http://schemas.microsoft.com/office/drawing/2014/main" id="{E1F89887-1B6A-8936-2F97-C34A7C587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618331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89" name="グループ化 531">
            <a:extLst>
              <a:ext uri="{FF2B5EF4-FFF2-40B4-BE49-F238E27FC236}">
                <a16:creationId xmlns:a16="http://schemas.microsoft.com/office/drawing/2014/main" id="{499C5C1A-DDB0-D676-3F4A-6C1046903102}"/>
              </a:ext>
            </a:extLst>
          </p:cNvPr>
          <p:cNvGrpSpPr>
            <a:grpSpLocks/>
          </p:cNvGrpSpPr>
          <p:nvPr/>
        </p:nvGrpSpPr>
        <p:grpSpPr bwMode="auto">
          <a:xfrm>
            <a:off x="3717925" y="6183313"/>
            <a:ext cx="768350" cy="938212"/>
            <a:chOff x="696826" y="0"/>
            <a:chExt cx="769441" cy="938277"/>
          </a:xfrm>
        </p:grpSpPr>
        <p:sp>
          <p:nvSpPr>
            <p:cNvPr id="90" name="Text Box 984">
              <a:extLst>
                <a:ext uri="{FF2B5EF4-FFF2-40B4-BE49-F238E27FC236}">
                  <a16:creationId xmlns:a16="http://schemas.microsoft.com/office/drawing/2014/main" id="{5C825EC3-E7CD-E596-6A5A-33531C907F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6" y="810037"/>
              <a:ext cx="76944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91" name="Oval 1050">
              <a:extLst>
                <a:ext uri="{FF2B5EF4-FFF2-40B4-BE49-F238E27FC236}">
                  <a16:creationId xmlns:a16="http://schemas.microsoft.com/office/drawing/2014/main" id="{636A38F4-29A5-B8F5-631F-3A6F3332D9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stda2</a:t>
              </a:r>
            </a:p>
          </p:txBody>
        </p:sp>
      </p:grpSp>
      <p:grpSp>
        <p:nvGrpSpPr>
          <p:cNvPr id="92" name="グループ化 534">
            <a:extLst>
              <a:ext uri="{FF2B5EF4-FFF2-40B4-BE49-F238E27FC236}">
                <a16:creationId xmlns:a16="http://schemas.microsoft.com/office/drawing/2014/main" id="{DAFFAA5E-96EA-730D-45B0-B50ED7D3118A}"/>
              </a:ext>
            </a:extLst>
          </p:cNvPr>
          <p:cNvGrpSpPr>
            <a:grpSpLocks/>
          </p:cNvGrpSpPr>
          <p:nvPr/>
        </p:nvGrpSpPr>
        <p:grpSpPr bwMode="auto">
          <a:xfrm>
            <a:off x="2281238" y="6183313"/>
            <a:ext cx="769937" cy="1066800"/>
            <a:chOff x="696826" y="0"/>
            <a:chExt cx="769441" cy="1066517"/>
          </a:xfrm>
        </p:grpSpPr>
        <p:sp>
          <p:nvSpPr>
            <p:cNvPr id="93" name="Text Box 984">
              <a:extLst>
                <a:ext uri="{FF2B5EF4-FFF2-40B4-BE49-F238E27FC236}">
                  <a16:creationId xmlns:a16="http://schemas.microsoft.com/office/drawing/2014/main" id="{127697DD-4AB5-876C-7C8D-7FD81C1E73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6" y="810037"/>
              <a:ext cx="769441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 dirty="0" err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  <a:endParaRPr lang="en-US" altLang="ja-JP" sz="1200" dirty="0">
                <a:latin typeface="ＭＳ 明朝" panose="02020609040205080304" pitchFamily="49" charset="-128"/>
                <a:ea typeface="ＭＳ 明朝" panose="02020609040205080304" pitchFamily="49" charset="-128"/>
              </a:endParaRP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 dirty="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/write</a:t>
              </a:r>
            </a:p>
          </p:txBody>
        </p:sp>
        <p:sp>
          <p:nvSpPr>
            <p:cNvPr id="94" name="Oval 1050">
              <a:extLst>
                <a:ext uri="{FF2B5EF4-FFF2-40B4-BE49-F238E27FC236}">
                  <a16:creationId xmlns:a16="http://schemas.microsoft.com/office/drawing/2014/main" id="{C406FFFF-A02E-999B-A886-A2F6C8903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stda1</a:t>
              </a:r>
            </a:p>
          </p:txBody>
        </p:sp>
      </p:grpSp>
      <p:grpSp>
        <p:nvGrpSpPr>
          <p:cNvPr id="95" name="グループ化 537">
            <a:extLst>
              <a:ext uri="{FF2B5EF4-FFF2-40B4-BE49-F238E27FC236}">
                <a16:creationId xmlns:a16="http://schemas.microsoft.com/office/drawing/2014/main" id="{0EC95491-AFFC-390C-0E23-AD0A6D1EFB59}"/>
              </a:ext>
            </a:extLst>
          </p:cNvPr>
          <p:cNvGrpSpPr>
            <a:grpSpLocks/>
          </p:cNvGrpSpPr>
          <p:nvPr/>
        </p:nvGrpSpPr>
        <p:grpSpPr bwMode="auto">
          <a:xfrm>
            <a:off x="842963" y="6183313"/>
            <a:ext cx="769937" cy="938212"/>
            <a:chOff x="696825" y="0"/>
            <a:chExt cx="769441" cy="938277"/>
          </a:xfrm>
        </p:grpSpPr>
        <p:sp>
          <p:nvSpPr>
            <p:cNvPr id="96" name="Text Box 984">
              <a:extLst>
                <a:ext uri="{FF2B5EF4-FFF2-40B4-BE49-F238E27FC236}">
                  <a16:creationId xmlns:a16="http://schemas.microsoft.com/office/drawing/2014/main" id="{3601DB46-C296-0B6B-C713-5BBC829F75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825" y="810037"/>
              <a:ext cx="76944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selMuxAddr</a:t>
              </a:r>
            </a:p>
          </p:txBody>
        </p:sp>
        <p:sp>
          <p:nvSpPr>
            <p:cNvPr id="97" name="Oval 1050">
              <a:extLst>
                <a:ext uri="{FF2B5EF4-FFF2-40B4-BE49-F238E27FC236}">
                  <a16:creationId xmlns:a16="http://schemas.microsoft.com/office/drawing/2014/main" id="{566985DD-2B3C-3061-2820-013091A4D2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stda0</a:t>
              </a:r>
            </a:p>
          </p:txBody>
        </p:sp>
      </p:grpSp>
      <p:sp>
        <p:nvSpPr>
          <p:cNvPr id="98" name="Text Box 1063">
            <a:extLst>
              <a:ext uri="{FF2B5EF4-FFF2-40B4-BE49-F238E27FC236}">
                <a16:creationId xmlns:a16="http://schemas.microsoft.com/office/drawing/2014/main" id="{3D32432E-30C7-E5CD-AF70-30933A638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6454775"/>
            <a:ext cx="3079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STDA</a:t>
            </a:r>
          </a:p>
        </p:txBody>
      </p:sp>
      <p:cxnSp>
        <p:nvCxnSpPr>
          <p:cNvPr id="99" name="AutoShape 1054">
            <a:extLst>
              <a:ext uri="{FF2B5EF4-FFF2-40B4-BE49-F238E27FC236}">
                <a16:creationId xmlns:a16="http://schemas.microsoft.com/office/drawing/2014/main" id="{1538687F-4B9F-7022-2584-3680A143550B}"/>
              </a:ext>
            </a:extLst>
          </p:cNvPr>
          <p:cNvCxnSpPr>
            <a:cxnSpLocks noChangeShapeType="1"/>
            <a:stCxn id="97" idx="6"/>
            <a:endCxn id="94" idx="2"/>
          </p:cNvCxnSpPr>
          <p:nvPr/>
        </p:nvCxnSpPr>
        <p:spPr bwMode="auto">
          <a:xfrm>
            <a:off x="1592263" y="654367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AutoShape 1054">
            <a:extLst>
              <a:ext uri="{FF2B5EF4-FFF2-40B4-BE49-F238E27FC236}">
                <a16:creationId xmlns:a16="http://schemas.microsoft.com/office/drawing/2014/main" id="{11836E51-D4EA-34B3-CD34-D72AB2181FD0}"/>
              </a:ext>
            </a:extLst>
          </p:cNvPr>
          <p:cNvCxnSpPr>
            <a:cxnSpLocks noChangeShapeType="1"/>
            <a:stCxn id="94" idx="6"/>
            <a:endCxn id="91" idx="2"/>
          </p:cNvCxnSpPr>
          <p:nvPr/>
        </p:nvCxnSpPr>
        <p:spPr bwMode="auto">
          <a:xfrm>
            <a:off x="3030538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AutoShape 1054">
            <a:extLst>
              <a:ext uri="{FF2B5EF4-FFF2-40B4-BE49-F238E27FC236}">
                <a16:creationId xmlns:a16="http://schemas.microsoft.com/office/drawing/2014/main" id="{B7918629-A7A7-482F-044C-A7B68DAA2046}"/>
              </a:ext>
            </a:extLst>
          </p:cNvPr>
          <p:cNvCxnSpPr>
            <a:cxnSpLocks noChangeShapeType="1"/>
            <a:stCxn id="91" idx="6"/>
            <a:endCxn id="78" idx="2"/>
          </p:cNvCxnSpPr>
          <p:nvPr/>
        </p:nvCxnSpPr>
        <p:spPr bwMode="auto">
          <a:xfrm>
            <a:off x="4467225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AutoShape 1054">
            <a:extLst>
              <a:ext uri="{FF2B5EF4-FFF2-40B4-BE49-F238E27FC236}">
                <a16:creationId xmlns:a16="http://schemas.microsoft.com/office/drawing/2014/main" id="{557C0B6E-E6BF-BB52-93D6-BE29577A3067}"/>
              </a:ext>
            </a:extLst>
          </p:cNvPr>
          <p:cNvCxnSpPr>
            <a:cxnSpLocks noChangeShapeType="1"/>
            <a:stCxn id="81" idx="6"/>
            <a:endCxn id="84" idx="2"/>
          </p:cNvCxnSpPr>
          <p:nvPr/>
        </p:nvCxnSpPr>
        <p:spPr bwMode="auto">
          <a:xfrm>
            <a:off x="7339013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AutoShape 1054">
            <a:extLst>
              <a:ext uri="{FF2B5EF4-FFF2-40B4-BE49-F238E27FC236}">
                <a16:creationId xmlns:a16="http://schemas.microsoft.com/office/drawing/2014/main" id="{C59C575A-8056-1283-9DAB-347289E2E66A}"/>
              </a:ext>
            </a:extLst>
          </p:cNvPr>
          <p:cNvCxnSpPr>
            <a:cxnSpLocks noChangeShapeType="1"/>
            <a:stCxn id="84" idx="6"/>
            <a:endCxn id="87" idx="2"/>
          </p:cNvCxnSpPr>
          <p:nvPr/>
        </p:nvCxnSpPr>
        <p:spPr bwMode="auto">
          <a:xfrm>
            <a:off x="8775700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AutoShape 1054">
            <a:extLst>
              <a:ext uri="{FF2B5EF4-FFF2-40B4-BE49-F238E27FC236}">
                <a16:creationId xmlns:a16="http://schemas.microsoft.com/office/drawing/2014/main" id="{D2FAAA27-DA4F-E939-8D57-D06843042B74}"/>
              </a:ext>
            </a:extLst>
          </p:cNvPr>
          <p:cNvCxnSpPr>
            <a:cxnSpLocks noChangeShapeType="1"/>
            <a:stCxn id="87" idx="6"/>
            <a:endCxn id="88" idx="2"/>
          </p:cNvCxnSpPr>
          <p:nvPr/>
        </p:nvCxnSpPr>
        <p:spPr bwMode="auto">
          <a:xfrm>
            <a:off x="10212388" y="654367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7" name="Oval 1050">
            <a:extLst>
              <a:ext uri="{FF2B5EF4-FFF2-40B4-BE49-F238E27FC236}">
                <a16:creationId xmlns:a16="http://schemas.microsoft.com/office/drawing/2014/main" id="{C18FBB82-B131-039F-5F7E-07A7E9B9F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435" y="7688263"/>
            <a:ext cx="720173" cy="72039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stdi3</a:t>
            </a:r>
          </a:p>
        </p:txBody>
      </p:sp>
      <p:sp>
        <p:nvSpPr>
          <p:cNvPr id="110" name="Oval 1050">
            <a:extLst>
              <a:ext uri="{FF2B5EF4-FFF2-40B4-BE49-F238E27FC236}">
                <a16:creationId xmlns:a16="http://schemas.microsoft.com/office/drawing/2014/main" id="{65A7AB79-D222-ED9E-71E6-D797A6FB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932" y="7688263"/>
            <a:ext cx="719030" cy="7201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stdi4</a:t>
            </a:r>
          </a:p>
        </p:txBody>
      </p:sp>
      <p:sp>
        <p:nvSpPr>
          <p:cNvPr id="111" name="Oval 1050">
            <a:extLst>
              <a:ext uri="{FF2B5EF4-FFF2-40B4-BE49-F238E27FC236}">
                <a16:creationId xmlns:a16="http://schemas.microsoft.com/office/drawing/2014/main" id="{B0BF94B4-E48C-E83F-FCF3-0BE4E9880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7688263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14" name="Oval 1050">
            <a:extLst>
              <a:ext uri="{FF2B5EF4-FFF2-40B4-BE49-F238E27FC236}">
                <a16:creationId xmlns:a16="http://schemas.microsoft.com/office/drawing/2014/main" id="{BBFA2E3E-FD99-23AF-75A6-D9411A618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7681" y="7688263"/>
            <a:ext cx="719030" cy="7209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stdi2</a:t>
            </a:r>
          </a:p>
        </p:txBody>
      </p:sp>
      <p:sp>
        <p:nvSpPr>
          <p:cNvPr id="117" name="Oval 1050">
            <a:extLst>
              <a:ext uri="{FF2B5EF4-FFF2-40B4-BE49-F238E27FC236}">
                <a16:creationId xmlns:a16="http://schemas.microsoft.com/office/drawing/2014/main" id="{394231DA-243B-FEB7-E081-95250851A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7688263"/>
            <a:ext cx="719138" cy="720392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stdi1</a:t>
            </a:r>
          </a:p>
        </p:txBody>
      </p:sp>
      <p:sp>
        <p:nvSpPr>
          <p:cNvPr id="120" name="Oval 1050">
            <a:extLst>
              <a:ext uri="{FF2B5EF4-FFF2-40B4-BE49-F238E27FC236}">
                <a16:creationId xmlns:a16="http://schemas.microsoft.com/office/drawing/2014/main" id="{15D08099-E1EC-773F-99B0-0BE73B390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7688263"/>
            <a:ext cx="719138" cy="72091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stdi0</a:t>
            </a:r>
          </a:p>
        </p:txBody>
      </p:sp>
      <p:sp>
        <p:nvSpPr>
          <p:cNvPr id="121" name="Text Box 1063">
            <a:extLst>
              <a:ext uri="{FF2B5EF4-FFF2-40B4-BE49-F238E27FC236}">
                <a16:creationId xmlns:a16="http://schemas.microsoft.com/office/drawing/2014/main" id="{D4A94087-5F0C-0E9D-7EBB-C0A661607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724" y="7959725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STDI</a:t>
            </a:r>
          </a:p>
        </p:txBody>
      </p:sp>
      <p:cxnSp>
        <p:nvCxnSpPr>
          <p:cNvPr id="122" name="AutoShape 1054">
            <a:extLst>
              <a:ext uri="{FF2B5EF4-FFF2-40B4-BE49-F238E27FC236}">
                <a16:creationId xmlns:a16="http://schemas.microsoft.com/office/drawing/2014/main" id="{A680EB1E-470D-305F-7F73-247EBDF1BF0B}"/>
              </a:ext>
            </a:extLst>
          </p:cNvPr>
          <p:cNvCxnSpPr>
            <a:cxnSpLocks noChangeShapeType="1"/>
            <a:stCxn id="120" idx="6"/>
            <a:endCxn id="117" idx="2"/>
          </p:cNvCxnSpPr>
          <p:nvPr/>
        </p:nvCxnSpPr>
        <p:spPr bwMode="auto">
          <a:xfrm>
            <a:off x="1592263" y="8048625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1054">
            <a:extLst>
              <a:ext uri="{FF2B5EF4-FFF2-40B4-BE49-F238E27FC236}">
                <a16:creationId xmlns:a16="http://schemas.microsoft.com/office/drawing/2014/main" id="{9B669BC5-2211-78FE-8A0C-438112D9417D}"/>
              </a:ext>
            </a:extLst>
          </p:cNvPr>
          <p:cNvCxnSpPr>
            <a:cxnSpLocks noChangeShapeType="1"/>
            <a:stCxn id="117" idx="6"/>
            <a:endCxn id="114" idx="2"/>
          </p:cNvCxnSpPr>
          <p:nvPr/>
        </p:nvCxnSpPr>
        <p:spPr bwMode="auto">
          <a:xfrm>
            <a:off x="3030538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1054">
            <a:extLst>
              <a:ext uri="{FF2B5EF4-FFF2-40B4-BE49-F238E27FC236}">
                <a16:creationId xmlns:a16="http://schemas.microsoft.com/office/drawing/2014/main" id="{DA0864C1-D405-9050-5129-D80014A858F0}"/>
              </a:ext>
            </a:extLst>
          </p:cNvPr>
          <p:cNvCxnSpPr>
            <a:cxnSpLocks noChangeShapeType="1"/>
            <a:stCxn id="114" idx="6"/>
            <a:endCxn id="107" idx="2"/>
          </p:cNvCxnSpPr>
          <p:nvPr/>
        </p:nvCxnSpPr>
        <p:spPr bwMode="auto">
          <a:xfrm>
            <a:off x="4467225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1054">
            <a:extLst>
              <a:ext uri="{FF2B5EF4-FFF2-40B4-BE49-F238E27FC236}">
                <a16:creationId xmlns:a16="http://schemas.microsoft.com/office/drawing/2014/main" id="{047D5042-4C16-C13E-F15C-69D1DD54666E}"/>
              </a:ext>
            </a:extLst>
          </p:cNvPr>
          <p:cNvCxnSpPr>
            <a:cxnSpLocks noChangeShapeType="1"/>
            <a:stCxn id="107" idx="6"/>
            <a:endCxn id="110" idx="2"/>
          </p:cNvCxnSpPr>
          <p:nvPr/>
        </p:nvCxnSpPr>
        <p:spPr bwMode="auto">
          <a:xfrm>
            <a:off x="5903913" y="8048625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1054">
            <a:extLst>
              <a:ext uri="{FF2B5EF4-FFF2-40B4-BE49-F238E27FC236}">
                <a16:creationId xmlns:a16="http://schemas.microsoft.com/office/drawing/2014/main" id="{42B87091-1CBE-8A8E-1055-884B229928E1}"/>
              </a:ext>
            </a:extLst>
          </p:cNvPr>
          <p:cNvCxnSpPr>
            <a:cxnSpLocks noChangeShapeType="1"/>
            <a:stCxn id="110" idx="6"/>
            <a:endCxn id="111" idx="2"/>
          </p:cNvCxnSpPr>
          <p:nvPr/>
        </p:nvCxnSpPr>
        <p:spPr bwMode="auto">
          <a:xfrm>
            <a:off x="7339013" y="8048625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Oval 1050">
            <a:extLst>
              <a:ext uri="{FF2B5EF4-FFF2-40B4-BE49-F238E27FC236}">
                <a16:creationId xmlns:a16="http://schemas.microsoft.com/office/drawing/2014/main" id="{CBD669EB-FB76-C511-0CE6-4CAFB847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0" name="Oval 1050">
            <a:extLst>
              <a:ext uri="{FF2B5EF4-FFF2-40B4-BE49-F238E27FC236}">
                <a16:creationId xmlns:a16="http://schemas.microsoft.com/office/drawing/2014/main" id="{DEE36D7E-3024-4296-6DA1-6361CE57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91916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1" name="Oval 1050">
            <a:extLst>
              <a:ext uri="{FF2B5EF4-FFF2-40B4-BE49-F238E27FC236}">
                <a16:creationId xmlns:a16="http://schemas.microsoft.com/office/drawing/2014/main" id="{E78ECB63-480F-7CA1-9277-3574D756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4" name="Oval 1050">
            <a:extLst>
              <a:ext uri="{FF2B5EF4-FFF2-40B4-BE49-F238E27FC236}">
                <a16:creationId xmlns:a16="http://schemas.microsoft.com/office/drawing/2014/main" id="{B6388BB9-80A0-6D23-5604-2AAAD336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91916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5" name="Oval 1050">
            <a:extLst>
              <a:ext uri="{FF2B5EF4-FFF2-40B4-BE49-F238E27FC236}">
                <a16:creationId xmlns:a16="http://schemas.microsoft.com/office/drawing/2014/main" id="{60276E56-2B86-880D-896A-D8C116AD2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91916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38" name="Oval 1050">
            <a:extLst>
              <a:ext uri="{FF2B5EF4-FFF2-40B4-BE49-F238E27FC236}">
                <a16:creationId xmlns:a16="http://schemas.microsoft.com/office/drawing/2014/main" id="{D9EC2EC0-6C8A-F489-52BA-DECD1D456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0" y="9191625"/>
            <a:ext cx="719601" cy="72125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39" name="Oval 1050">
            <a:extLst>
              <a:ext uri="{FF2B5EF4-FFF2-40B4-BE49-F238E27FC236}">
                <a16:creationId xmlns:a16="http://schemas.microsoft.com/office/drawing/2014/main" id="{6D6ACD8D-59A1-C814-4B56-19724FEBE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919162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42" name="Oval 1050">
            <a:extLst>
              <a:ext uri="{FF2B5EF4-FFF2-40B4-BE49-F238E27FC236}">
                <a16:creationId xmlns:a16="http://schemas.microsoft.com/office/drawing/2014/main" id="{CD323C7F-BC77-06FE-A9C4-53F13E7A9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9191625"/>
            <a:ext cx="718364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sp>
        <p:nvSpPr>
          <p:cNvPr id="143" name="Text Box 1063">
            <a:extLst>
              <a:ext uri="{FF2B5EF4-FFF2-40B4-BE49-F238E27FC236}">
                <a16:creationId xmlns:a16="http://schemas.microsoft.com/office/drawing/2014/main" id="{92C6E248-F4AF-142B-AE6E-FF160AB67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946308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ADDA</a:t>
            </a:r>
          </a:p>
        </p:txBody>
      </p:sp>
      <p:cxnSp>
        <p:nvCxnSpPr>
          <p:cNvPr id="144" name="AutoShape 1054">
            <a:extLst>
              <a:ext uri="{FF2B5EF4-FFF2-40B4-BE49-F238E27FC236}">
                <a16:creationId xmlns:a16="http://schemas.microsoft.com/office/drawing/2014/main" id="{6191BBA0-E6A3-082C-BFEA-E3E11E8A5E05}"/>
              </a:ext>
            </a:extLst>
          </p:cNvPr>
          <p:cNvCxnSpPr>
            <a:cxnSpLocks noChangeShapeType="1"/>
            <a:stCxn id="142" idx="6"/>
            <a:endCxn id="139" idx="2"/>
          </p:cNvCxnSpPr>
          <p:nvPr/>
        </p:nvCxnSpPr>
        <p:spPr bwMode="auto">
          <a:xfrm>
            <a:off x="1585913" y="955198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54">
            <a:extLst>
              <a:ext uri="{FF2B5EF4-FFF2-40B4-BE49-F238E27FC236}">
                <a16:creationId xmlns:a16="http://schemas.microsoft.com/office/drawing/2014/main" id="{1DBDE6D2-B302-E7F3-9C11-EF6CC86F3771}"/>
              </a:ext>
            </a:extLst>
          </p:cNvPr>
          <p:cNvCxnSpPr>
            <a:cxnSpLocks noChangeShapeType="1"/>
            <a:stCxn id="138" idx="6"/>
            <a:endCxn id="127" idx="2"/>
          </p:cNvCxnSpPr>
          <p:nvPr/>
        </p:nvCxnSpPr>
        <p:spPr bwMode="auto">
          <a:xfrm>
            <a:off x="4460875" y="955198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54">
            <a:extLst>
              <a:ext uri="{FF2B5EF4-FFF2-40B4-BE49-F238E27FC236}">
                <a16:creationId xmlns:a16="http://schemas.microsoft.com/office/drawing/2014/main" id="{5FCE31F9-76F6-3D92-73D8-448925182C74}"/>
              </a:ext>
            </a:extLst>
          </p:cNvPr>
          <p:cNvCxnSpPr>
            <a:cxnSpLocks noChangeShapeType="1"/>
            <a:stCxn id="130" idx="6"/>
            <a:endCxn id="131" idx="2"/>
          </p:cNvCxnSpPr>
          <p:nvPr/>
        </p:nvCxnSpPr>
        <p:spPr bwMode="auto">
          <a:xfrm>
            <a:off x="7332663" y="95519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54">
            <a:extLst>
              <a:ext uri="{FF2B5EF4-FFF2-40B4-BE49-F238E27FC236}">
                <a16:creationId xmlns:a16="http://schemas.microsoft.com/office/drawing/2014/main" id="{E9966EFE-A314-EE38-BC28-9B6D8F2D65CE}"/>
              </a:ext>
            </a:extLst>
          </p:cNvPr>
          <p:cNvCxnSpPr>
            <a:cxnSpLocks noChangeShapeType="1"/>
            <a:stCxn id="134" idx="6"/>
            <a:endCxn id="135" idx="2"/>
          </p:cNvCxnSpPr>
          <p:nvPr/>
        </p:nvCxnSpPr>
        <p:spPr bwMode="auto">
          <a:xfrm>
            <a:off x="10206038" y="95519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8" name="Oval 1050">
            <a:extLst>
              <a:ext uri="{FF2B5EF4-FFF2-40B4-BE49-F238E27FC236}">
                <a16:creationId xmlns:a16="http://schemas.microsoft.com/office/drawing/2014/main" id="{D780BA92-6CB3-9CBC-0A2E-022C1C55C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1" name="Oval 1050">
            <a:extLst>
              <a:ext uri="{FF2B5EF4-FFF2-40B4-BE49-F238E27FC236}">
                <a16:creationId xmlns:a16="http://schemas.microsoft.com/office/drawing/2014/main" id="{795300B6-E51B-00CD-0A7A-CC85336B5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069657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52" name="Oval 1050">
            <a:extLst>
              <a:ext uri="{FF2B5EF4-FFF2-40B4-BE49-F238E27FC236}">
                <a16:creationId xmlns:a16="http://schemas.microsoft.com/office/drawing/2014/main" id="{B27A18D6-25BA-5015-C092-AF8BE34F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5" name="Oval 1050">
            <a:extLst>
              <a:ext uri="{FF2B5EF4-FFF2-40B4-BE49-F238E27FC236}">
                <a16:creationId xmlns:a16="http://schemas.microsoft.com/office/drawing/2014/main" id="{DD92DBD6-25F7-C2CA-4B6C-955B134B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1069657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156" name="Oval 1050">
            <a:extLst>
              <a:ext uri="{FF2B5EF4-FFF2-40B4-BE49-F238E27FC236}">
                <a16:creationId xmlns:a16="http://schemas.microsoft.com/office/drawing/2014/main" id="{B32AF28E-2F44-D72C-25EA-4DF5F5A75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069657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59" name="Oval 1050">
            <a:extLst>
              <a:ext uri="{FF2B5EF4-FFF2-40B4-BE49-F238E27FC236}">
                <a16:creationId xmlns:a16="http://schemas.microsoft.com/office/drawing/2014/main" id="{58E3D0EE-2825-1BBE-978A-F34ABA88C5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0696575"/>
            <a:ext cx="719601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0" name="Oval 1050">
            <a:extLst>
              <a:ext uri="{FF2B5EF4-FFF2-40B4-BE49-F238E27FC236}">
                <a16:creationId xmlns:a16="http://schemas.microsoft.com/office/drawing/2014/main" id="{11EEC810-4370-E32C-2E6C-01A708C98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069657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63" name="Oval 1050">
            <a:extLst>
              <a:ext uri="{FF2B5EF4-FFF2-40B4-BE49-F238E27FC236}">
                <a16:creationId xmlns:a16="http://schemas.microsoft.com/office/drawing/2014/main" id="{EB134245-69D3-E927-CE2E-CE9B89BE9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3" y="10696575"/>
            <a:ext cx="718364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64" name="Text Box 1063">
            <a:extLst>
              <a:ext uri="{FF2B5EF4-FFF2-40B4-BE49-F238E27FC236}">
                <a16:creationId xmlns:a16="http://schemas.microsoft.com/office/drawing/2014/main" id="{B1E35823-EFD9-5F0A-8EA9-1C28279B1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096803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ADDB</a:t>
            </a:r>
          </a:p>
        </p:txBody>
      </p:sp>
      <p:cxnSp>
        <p:nvCxnSpPr>
          <p:cNvPr id="165" name="AutoShape 1054">
            <a:extLst>
              <a:ext uri="{FF2B5EF4-FFF2-40B4-BE49-F238E27FC236}">
                <a16:creationId xmlns:a16="http://schemas.microsoft.com/office/drawing/2014/main" id="{0250C4B3-F8CA-CBD9-2AB4-4D856256D2EE}"/>
              </a:ext>
            </a:extLst>
          </p:cNvPr>
          <p:cNvCxnSpPr>
            <a:cxnSpLocks noChangeShapeType="1"/>
            <a:stCxn id="163" idx="6"/>
            <a:endCxn id="160" idx="2"/>
          </p:cNvCxnSpPr>
          <p:nvPr/>
        </p:nvCxnSpPr>
        <p:spPr bwMode="auto">
          <a:xfrm>
            <a:off x="1585913" y="1105693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6" name="AutoShape 1054">
            <a:extLst>
              <a:ext uri="{FF2B5EF4-FFF2-40B4-BE49-F238E27FC236}">
                <a16:creationId xmlns:a16="http://schemas.microsoft.com/office/drawing/2014/main" id="{CA517EEC-1B24-BC15-4F3A-1FD4DBD3BF39}"/>
              </a:ext>
            </a:extLst>
          </p:cNvPr>
          <p:cNvCxnSpPr>
            <a:cxnSpLocks noChangeShapeType="1"/>
            <a:stCxn id="159" idx="6"/>
            <a:endCxn id="148" idx="2"/>
          </p:cNvCxnSpPr>
          <p:nvPr/>
        </p:nvCxnSpPr>
        <p:spPr bwMode="auto">
          <a:xfrm>
            <a:off x="4460875" y="1105693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7" name="AutoShape 1054">
            <a:extLst>
              <a:ext uri="{FF2B5EF4-FFF2-40B4-BE49-F238E27FC236}">
                <a16:creationId xmlns:a16="http://schemas.microsoft.com/office/drawing/2014/main" id="{95A66893-4AA3-CBFE-CA0B-DAD0594CA44D}"/>
              </a:ext>
            </a:extLst>
          </p:cNvPr>
          <p:cNvCxnSpPr>
            <a:cxnSpLocks noChangeShapeType="1"/>
            <a:stCxn id="151" idx="6"/>
            <a:endCxn id="152" idx="2"/>
          </p:cNvCxnSpPr>
          <p:nvPr/>
        </p:nvCxnSpPr>
        <p:spPr bwMode="auto">
          <a:xfrm>
            <a:off x="7332663" y="1105693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8" name="AutoShape 1054">
            <a:extLst>
              <a:ext uri="{FF2B5EF4-FFF2-40B4-BE49-F238E27FC236}">
                <a16:creationId xmlns:a16="http://schemas.microsoft.com/office/drawing/2014/main" id="{FB5E7542-A901-182D-A5F3-7FC606D43479}"/>
              </a:ext>
            </a:extLst>
          </p:cNvPr>
          <p:cNvCxnSpPr>
            <a:cxnSpLocks noChangeShapeType="1"/>
            <a:stCxn id="155" idx="6"/>
            <a:endCxn id="156" idx="2"/>
          </p:cNvCxnSpPr>
          <p:nvPr/>
        </p:nvCxnSpPr>
        <p:spPr bwMode="auto">
          <a:xfrm>
            <a:off x="10206038" y="1105693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9" name="Oval 1050">
            <a:extLst>
              <a:ext uri="{FF2B5EF4-FFF2-40B4-BE49-F238E27FC236}">
                <a16:creationId xmlns:a16="http://schemas.microsoft.com/office/drawing/2014/main" id="{7988F7B9-AD5C-3FD5-8C71-F37145B36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72" name="Oval 1050">
            <a:extLst>
              <a:ext uri="{FF2B5EF4-FFF2-40B4-BE49-F238E27FC236}">
                <a16:creationId xmlns:a16="http://schemas.microsoft.com/office/drawing/2014/main" id="{29E22CE7-848F-73F7-E218-CF2C9A538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22015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173" name="Oval 1050">
            <a:extLst>
              <a:ext uri="{FF2B5EF4-FFF2-40B4-BE49-F238E27FC236}">
                <a16:creationId xmlns:a16="http://schemas.microsoft.com/office/drawing/2014/main" id="{2AE4378A-0A82-2DE3-274F-1D99C55D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76" name="Oval 1050">
            <a:extLst>
              <a:ext uri="{FF2B5EF4-FFF2-40B4-BE49-F238E27FC236}">
                <a16:creationId xmlns:a16="http://schemas.microsoft.com/office/drawing/2014/main" id="{8E15DC5F-C184-959B-6049-361844831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86656" y="12201525"/>
            <a:ext cx="719601" cy="72061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177" name="Oval 1050">
            <a:extLst>
              <a:ext uri="{FF2B5EF4-FFF2-40B4-BE49-F238E27FC236}">
                <a16:creationId xmlns:a16="http://schemas.microsoft.com/office/drawing/2014/main" id="{D7372EA4-B61E-7F4B-6B5F-6A466FFE0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2201525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80" name="Oval 1050">
            <a:extLst>
              <a:ext uri="{FF2B5EF4-FFF2-40B4-BE49-F238E27FC236}">
                <a16:creationId xmlns:a16="http://schemas.microsoft.com/office/drawing/2014/main" id="{A4BE7E63-A781-0BF7-FC3E-809C65DE9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2201525"/>
            <a:ext cx="719601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181" name="Oval 1050">
            <a:extLst>
              <a:ext uri="{FF2B5EF4-FFF2-40B4-BE49-F238E27FC236}">
                <a16:creationId xmlns:a16="http://schemas.microsoft.com/office/drawing/2014/main" id="{30AB2DC1-0928-6042-00F4-B61B4C424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2201525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84" name="Oval 1050">
            <a:extLst>
              <a:ext uri="{FF2B5EF4-FFF2-40B4-BE49-F238E27FC236}">
                <a16:creationId xmlns:a16="http://schemas.microsoft.com/office/drawing/2014/main" id="{52785FFF-01DF-942E-C195-C3B5D913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12201525"/>
            <a:ext cx="718364" cy="720393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 dirty="0" err="1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  <a:endParaRPr lang="en-US" altLang="ja-JP" sz="1200" b="1" dirty="0">
              <a:latin typeface="ＭＳ 明朝" panose="02020609040205080304" pitchFamily="49" charset="-128"/>
              <a:ea typeface="ＭＳ 明朝" panose="02020609040205080304" pitchFamily="49" charset="-128"/>
            </a:endParaRPr>
          </a:p>
        </p:txBody>
      </p:sp>
      <p:sp>
        <p:nvSpPr>
          <p:cNvPr id="185" name="Text Box 1063">
            <a:extLst>
              <a:ext uri="{FF2B5EF4-FFF2-40B4-BE49-F238E27FC236}">
                <a16:creationId xmlns:a16="http://schemas.microsoft.com/office/drawing/2014/main" id="{71BD161E-DFAC-F0FA-9C02-1DC1C5B92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24714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INCA</a:t>
            </a:r>
          </a:p>
        </p:txBody>
      </p:sp>
      <p:cxnSp>
        <p:nvCxnSpPr>
          <p:cNvPr id="186" name="AutoShape 1054">
            <a:extLst>
              <a:ext uri="{FF2B5EF4-FFF2-40B4-BE49-F238E27FC236}">
                <a16:creationId xmlns:a16="http://schemas.microsoft.com/office/drawing/2014/main" id="{D4CB4EF3-A9B4-C85D-605C-E43D17D92400}"/>
              </a:ext>
            </a:extLst>
          </p:cNvPr>
          <p:cNvCxnSpPr>
            <a:cxnSpLocks noChangeShapeType="1"/>
            <a:stCxn id="184" idx="6"/>
            <a:endCxn id="181" idx="2"/>
          </p:cNvCxnSpPr>
          <p:nvPr/>
        </p:nvCxnSpPr>
        <p:spPr bwMode="auto">
          <a:xfrm>
            <a:off x="1585913" y="12561888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054">
            <a:extLst>
              <a:ext uri="{FF2B5EF4-FFF2-40B4-BE49-F238E27FC236}">
                <a16:creationId xmlns:a16="http://schemas.microsoft.com/office/drawing/2014/main" id="{C52BECF8-4741-0B50-CEF8-A723ADF2C833}"/>
              </a:ext>
            </a:extLst>
          </p:cNvPr>
          <p:cNvCxnSpPr>
            <a:cxnSpLocks noChangeShapeType="1"/>
            <a:stCxn id="180" idx="6"/>
            <a:endCxn id="169" idx="2"/>
          </p:cNvCxnSpPr>
          <p:nvPr/>
        </p:nvCxnSpPr>
        <p:spPr bwMode="auto">
          <a:xfrm>
            <a:off x="4460875" y="12561888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054">
            <a:extLst>
              <a:ext uri="{FF2B5EF4-FFF2-40B4-BE49-F238E27FC236}">
                <a16:creationId xmlns:a16="http://schemas.microsoft.com/office/drawing/2014/main" id="{FB1679C9-51F8-5A1B-6482-284FB8FAC9CC}"/>
              </a:ext>
            </a:extLst>
          </p:cNvPr>
          <p:cNvCxnSpPr>
            <a:cxnSpLocks noChangeShapeType="1"/>
            <a:stCxn id="172" idx="6"/>
            <a:endCxn id="173" idx="2"/>
          </p:cNvCxnSpPr>
          <p:nvPr/>
        </p:nvCxnSpPr>
        <p:spPr bwMode="auto">
          <a:xfrm>
            <a:off x="7332663" y="125618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054">
            <a:extLst>
              <a:ext uri="{FF2B5EF4-FFF2-40B4-BE49-F238E27FC236}">
                <a16:creationId xmlns:a16="http://schemas.microsoft.com/office/drawing/2014/main" id="{EAA89158-B7CF-A418-AFEE-1AE8D410179B}"/>
              </a:ext>
            </a:extLst>
          </p:cNvPr>
          <p:cNvCxnSpPr>
            <a:cxnSpLocks noChangeShapeType="1"/>
            <a:stCxn id="176" idx="6"/>
            <a:endCxn id="177" idx="2"/>
          </p:cNvCxnSpPr>
          <p:nvPr/>
        </p:nvCxnSpPr>
        <p:spPr bwMode="auto">
          <a:xfrm>
            <a:off x="10206038" y="12561888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val 1050">
            <a:extLst>
              <a:ext uri="{FF2B5EF4-FFF2-40B4-BE49-F238E27FC236}">
                <a16:creationId xmlns:a16="http://schemas.microsoft.com/office/drawing/2014/main" id="{96D281CF-5EF1-960F-7F88-79AD57904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838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193" name="Oval 1050">
            <a:extLst>
              <a:ext uri="{FF2B5EF4-FFF2-40B4-BE49-F238E27FC236}">
                <a16:creationId xmlns:a16="http://schemas.microsoft.com/office/drawing/2014/main" id="{B5DEC120-F877-85AF-AC44-9D0E14F6B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3281" y="13704888"/>
            <a:ext cx="719601" cy="72134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194" name="Oval 1050">
            <a:extLst>
              <a:ext uri="{FF2B5EF4-FFF2-40B4-BE49-F238E27FC236}">
                <a16:creationId xmlns:a16="http://schemas.microsoft.com/office/drawing/2014/main" id="{4B668724-792F-B166-7422-CF0C01A83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0213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195" name="グループ化 1056">
            <a:extLst>
              <a:ext uri="{FF2B5EF4-FFF2-40B4-BE49-F238E27FC236}">
                <a16:creationId xmlns:a16="http://schemas.microsoft.com/office/drawing/2014/main" id="{0A9DC496-346A-B05F-72BA-CE30AA1094E7}"/>
              </a:ext>
            </a:extLst>
          </p:cNvPr>
          <p:cNvGrpSpPr>
            <a:grpSpLocks/>
          </p:cNvGrpSpPr>
          <p:nvPr/>
        </p:nvGrpSpPr>
        <p:grpSpPr bwMode="auto">
          <a:xfrm>
            <a:off x="9486900" y="13704888"/>
            <a:ext cx="719138" cy="938212"/>
            <a:chOff x="727075" y="0"/>
            <a:chExt cx="719138" cy="937873"/>
          </a:xfrm>
        </p:grpSpPr>
        <p:sp>
          <p:nvSpPr>
            <p:cNvPr id="196" name="Text Box 984">
              <a:extLst>
                <a:ext uri="{FF2B5EF4-FFF2-40B4-BE49-F238E27FC236}">
                  <a16:creationId xmlns:a16="http://schemas.microsoft.com/office/drawing/2014/main" id="{33FAF555-78E6-4ADD-6E15-D28BAFF87E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8042" y="809633"/>
              <a:ext cx="65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endParaRPr lang="en-US" altLang="ja-JP" sz="1200">
                <a:latin typeface="ＭＳ 明朝" panose="02020609040205080304" pitchFamily="49" charset="-128"/>
                <a:ea typeface="ＭＳ 明朝" panose="02020609040205080304" pitchFamily="49" charset="-128"/>
              </a:endParaRPr>
            </a:p>
          </p:txBody>
        </p:sp>
        <p:sp>
          <p:nvSpPr>
            <p:cNvPr id="197" name="Oval 1050">
              <a:extLst>
                <a:ext uri="{FF2B5EF4-FFF2-40B4-BE49-F238E27FC236}">
                  <a16:creationId xmlns:a16="http://schemas.microsoft.com/office/drawing/2014/main" id="{A1FEFADC-2D09-E124-74FA-A8A9073F6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nop</a:t>
              </a:r>
            </a:p>
          </p:txBody>
        </p:sp>
      </p:grpSp>
      <p:sp>
        <p:nvSpPr>
          <p:cNvPr id="198" name="Oval 1050">
            <a:extLst>
              <a:ext uri="{FF2B5EF4-FFF2-40B4-BE49-F238E27FC236}">
                <a16:creationId xmlns:a16="http://schemas.microsoft.com/office/drawing/2014/main" id="{78C5F8E9-C93F-CC59-7180-AADDC80ED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3588" y="137048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01" name="Oval 1050">
            <a:extLst>
              <a:ext uri="{FF2B5EF4-FFF2-40B4-BE49-F238E27FC236}">
                <a16:creationId xmlns:a16="http://schemas.microsoft.com/office/drawing/2014/main" id="{8E695C17-204B-4B3A-FB0A-22AE20229D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051" y="13704888"/>
            <a:ext cx="719601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202" name="Oval 1050">
            <a:extLst>
              <a:ext uri="{FF2B5EF4-FFF2-40B4-BE49-F238E27FC236}">
                <a16:creationId xmlns:a16="http://schemas.microsoft.com/office/drawing/2014/main" id="{1AE8E9A6-A88B-0C13-A545-95751481F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5050" y="13704888"/>
            <a:ext cx="719138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05" name="Oval 1050">
            <a:extLst>
              <a:ext uri="{FF2B5EF4-FFF2-40B4-BE49-F238E27FC236}">
                <a16:creationId xmlns:a16="http://schemas.microsoft.com/office/drawing/2014/main" id="{DBE779E2-AAA1-CDB6-5F16-4EF638364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492" y="13704888"/>
            <a:ext cx="718364" cy="72125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sp>
        <p:nvSpPr>
          <p:cNvPr id="206" name="Text Box 1063">
            <a:extLst>
              <a:ext uri="{FF2B5EF4-FFF2-40B4-BE49-F238E27FC236}">
                <a16:creationId xmlns:a16="http://schemas.microsoft.com/office/drawing/2014/main" id="{75647DD3-9BD9-A75B-0CC9-C60ED6D47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74" y="1397635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NOTA</a:t>
            </a:r>
          </a:p>
        </p:txBody>
      </p:sp>
      <p:cxnSp>
        <p:nvCxnSpPr>
          <p:cNvPr id="207" name="AutoShape 1054">
            <a:extLst>
              <a:ext uri="{FF2B5EF4-FFF2-40B4-BE49-F238E27FC236}">
                <a16:creationId xmlns:a16="http://schemas.microsoft.com/office/drawing/2014/main" id="{91F71472-C7D0-2659-A6B7-5E1DD8B042E0}"/>
              </a:ext>
            </a:extLst>
          </p:cNvPr>
          <p:cNvCxnSpPr>
            <a:cxnSpLocks noChangeShapeType="1"/>
            <a:stCxn id="205" idx="6"/>
            <a:endCxn id="202" idx="2"/>
          </p:cNvCxnSpPr>
          <p:nvPr/>
        </p:nvCxnSpPr>
        <p:spPr bwMode="auto">
          <a:xfrm>
            <a:off x="1585913" y="1406525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054">
            <a:extLst>
              <a:ext uri="{FF2B5EF4-FFF2-40B4-BE49-F238E27FC236}">
                <a16:creationId xmlns:a16="http://schemas.microsoft.com/office/drawing/2014/main" id="{C0822803-79C7-67A1-61A0-979807544AD3}"/>
              </a:ext>
            </a:extLst>
          </p:cNvPr>
          <p:cNvCxnSpPr>
            <a:cxnSpLocks noChangeShapeType="1"/>
            <a:stCxn id="201" idx="6"/>
            <a:endCxn id="190" idx="2"/>
          </p:cNvCxnSpPr>
          <p:nvPr/>
        </p:nvCxnSpPr>
        <p:spPr bwMode="auto">
          <a:xfrm>
            <a:off x="4460875" y="14065250"/>
            <a:ext cx="715963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054">
            <a:extLst>
              <a:ext uri="{FF2B5EF4-FFF2-40B4-BE49-F238E27FC236}">
                <a16:creationId xmlns:a16="http://schemas.microsoft.com/office/drawing/2014/main" id="{2FEE0A2E-5704-34E6-D269-C196C45875E0}"/>
              </a:ext>
            </a:extLst>
          </p:cNvPr>
          <p:cNvCxnSpPr>
            <a:cxnSpLocks noChangeShapeType="1"/>
            <a:stCxn id="193" idx="6"/>
            <a:endCxn id="194" idx="2"/>
          </p:cNvCxnSpPr>
          <p:nvPr/>
        </p:nvCxnSpPr>
        <p:spPr bwMode="auto">
          <a:xfrm>
            <a:off x="7332663" y="140652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054">
            <a:extLst>
              <a:ext uri="{FF2B5EF4-FFF2-40B4-BE49-F238E27FC236}">
                <a16:creationId xmlns:a16="http://schemas.microsoft.com/office/drawing/2014/main" id="{D5D6445F-8C26-3E4F-0EEF-B267EB8CE725}"/>
              </a:ext>
            </a:extLst>
          </p:cNvPr>
          <p:cNvCxnSpPr>
            <a:cxnSpLocks noChangeShapeType="1"/>
            <a:stCxn id="197" idx="6"/>
            <a:endCxn id="198" idx="2"/>
          </p:cNvCxnSpPr>
          <p:nvPr/>
        </p:nvCxnSpPr>
        <p:spPr bwMode="auto">
          <a:xfrm>
            <a:off x="10206038" y="140652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11" name="グループ化 1269">
            <a:extLst>
              <a:ext uri="{FF2B5EF4-FFF2-40B4-BE49-F238E27FC236}">
                <a16:creationId xmlns:a16="http://schemas.microsoft.com/office/drawing/2014/main" id="{316E47CF-B105-8B00-7DC9-17BD1448779F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5209838"/>
            <a:ext cx="719138" cy="1066800"/>
            <a:chOff x="727075" y="0"/>
            <a:chExt cx="719138" cy="1066113"/>
          </a:xfrm>
        </p:grpSpPr>
        <p:sp>
          <p:nvSpPr>
            <p:cNvPr id="212" name="Text Box 984">
              <a:extLst>
                <a:ext uri="{FF2B5EF4-FFF2-40B4-BE49-F238E27FC236}">
                  <a16:creationId xmlns:a16="http://schemas.microsoft.com/office/drawing/2014/main" id="{3A86C040-AB8C-3EA9-0CCF-D8E6F242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69" y="809633"/>
              <a:ext cx="538610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loadlMB</a:t>
              </a:r>
            </a:p>
          </p:txBody>
        </p:sp>
        <p:sp>
          <p:nvSpPr>
            <p:cNvPr id="213" name="Oval 1050">
              <a:extLst>
                <a:ext uri="{FF2B5EF4-FFF2-40B4-BE49-F238E27FC236}">
                  <a16:creationId xmlns:a16="http://schemas.microsoft.com/office/drawing/2014/main" id="{15A4AC97-D0BB-0BBD-718F-AEFA4498D9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jp3</a:t>
              </a:r>
            </a:p>
          </p:txBody>
        </p:sp>
      </p:grpSp>
      <p:grpSp>
        <p:nvGrpSpPr>
          <p:cNvPr id="214" name="グループ化 1270">
            <a:extLst>
              <a:ext uri="{FF2B5EF4-FFF2-40B4-BE49-F238E27FC236}">
                <a16:creationId xmlns:a16="http://schemas.microsoft.com/office/drawing/2014/main" id="{D4A55475-7A37-EC01-B48C-58DA6E310AA6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5209838"/>
            <a:ext cx="719138" cy="938212"/>
            <a:chOff x="727075" y="0"/>
            <a:chExt cx="719138" cy="937873"/>
          </a:xfrm>
        </p:grpSpPr>
        <p:sp>
          <p:nvSpPr>
            <p:cNvPr id="215" name="Text Box 984">
              <a:extLst>
                <a:ext uri="{FF2B5EF4-FFF2-40B4-BE49-F238E27FC236}">
                  <a16:creationId xmlns:a16="http://schemas.microsoft.com/office/drawing/2014/main" id="{287D2E97-52F3-3DA2-8046-33AD340653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loadIP</a:t>
              </a:r>
            </a:p>
          </p:txBody>
        </p:sp>
        <p:sp>
          <p:nvSpPr>
            <p:cNvPr id="216" name="Oval 1050">
              <a:extLst>
                <a:ext uri="{FF2B5EF4-FFF2-40B4-BE49-F238E27FC236}">
                  <a16:creationId xmlns:a16="http://schemas.microsoft.com/office/drawing/2014/main" id="{68A0626B-0647-1CE1-2DF3-21C22CD649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jp4</a:t>
              </a:r>
            </a:p>
          </p:txBody>
        </p:sp>
      </p:grpSp>
      <p:sp>
        <p:nvSpPr>
          <p:cNvPr id="217" name="Oval 1050">
            <a:extLst>
              <a:ext uri="{FF2B5EF4-FFF2-40B4-BE49-F238E27FC236}">
                <a16:creationId xmlns:a16="http://schemas.microsoft.com/office/drawing/2014/main" id="{6C8FB6E8-143C-7331-0C35-0ED6F3DD4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520983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18" name="グループ化 1274">
            <a:extLst>
              <a:ext uri="{FF2B5EF4-FFF2-40B4-BE49-F238E27FC236}">
                <a16:creationId xmlns:a16="http://schemas.microsoft.com/office/drawing/2014/main" id="{366F6429-FB86-6BFE-A952-C1F3BE5C4E08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5209838"/>
            <a:ext cx="719137" cy="938212"/>
            <a:chOff x="727075" y="0"/>
            <a:chExt cx="719138" cy="938277"/>
          </a:xfrm>
        </p:grpSpPr>
        <p:sp>
          <p:nvSpPr>
            <p:cNvPr id="219" name="Text Box 984">
              <a:extLst>
                <a:ext uri="{FF2B5EF4-FFF2-40B4-BE49-F238E27FC236}">
                  <a16:creationId xmlns:a16="http://schemas.microsoft.com/office/drawing/2014/main" id="{6889621C-400D-EA00-17B4-FF586B2E11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20" name="Oval 1050">
              <a:extLst>
                <a:ext uri="{FF2B5EF4-FFF2-40B4-BE49-F238E27FC236}">
                  <a16:creationId xmlns:a16="http://schemas.microsoft.com/office/drawing/2014/main" id="{EC06BDDB-282E-2887-5BCE-B63BA9C3B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jp2</a:t>
              </a:r>
            </a:p>
          </p:txBody>
        </p:sp>
      </p:grpSp>
      <p:grpSp>
        <p:nvGrpSpPr>
          <p:cNvPr id="221" name="グループ化 1275">
            <a:extLst>
              <a:ext uri="{FF2B5EF4-FFF2-40B4-BE49-F238E27FC236}">
                <a16:creationId xmlns:a16="http://schemas.microsoft.com/office/drawing/2014/main" id="{DF31B7B2-E823-C75D-82DF-B35D00E0FDB4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5209838"/>
            <a:ext cx="719138" cy="1195387"/>
            <a:chOff x="727075" y="0"/>
            <a:chExt cx="719138" cy="1194758"/>
          </a:xfrm>
        </p:grpSpPr>
        <p:sp>
          <p:nvSpPr>
            <p:cNvPr id="222" name="Text Box 984">
              <a:extLst>
                <a:ext uri="{FF2B5EF4-FFF2-40B4-BE49-F238E27FC236}">
                  <a16:creationId xmlns:a16="http://schemas.microsoft.com/office/drawing/2014/main" id="{ACE24703-77C0-FFBC-3930-94C3CA3369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loadhMB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23" name="Oval 1050">
              <a:extLst>
                <a:ext uri="{FF2B5EF4-FFF2-40B4-BE49-F238E27FC236}">
                  <a16:creationId xmlns:a16="http://schemas.microsoft.com/office/drawing/2014/main" id="{115EC5CA-AE9E-01F6-438D-CD821A401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jp1</a:t>
              </a:r>
            </a:p>
          </p:txBody>
        </p:sp>
      </p:grpSp>
      <p:grpSp>
        <p:nvGrpSpPr>
          <p:cNvPr id="224" name="グループ化 1276">
            <a:extLst>
              <a:ext uri="{FF2B5EF4-FFF2-40B4-BE49-F238E27FC236}">
                <a16:creationId xmlns:a16="http://schemas.microsoft.com/office/drawing/2014/main" id="{51990D9F-805F-C77B-692D-9FC03B678634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5209838"/>
            <a:ext cx="719138" cy="938212"/>
            <a:chOff x="727075" y="0"/>
            <a:chExt cx="719138" cy="938277"/>
          </a:xfrm>
        </p:grpSpPr>
        <p:sp>
          <p:nvSpPr>
            <p:cNvPr id="225" name="Text Box 984">
              <a:extLst>
                <a:ext uri="{FF2B5EF4-FFF2-40B4-BE49-F238E27FC236}">
                  <a16:creationId xmlns:a16="http://schemas.microsoft.com/office/drawing/2014/main" id="{54D1EE43-70D7-CD16-C5B9-C5FA5C401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26" name="Oval 1050">
              <a:extLst>
                <a:ext uri="{FF2B5EF4-FFF2-40B4-BE49-F238E27FC236}">
                  <a16:creationId xmlns:a16="http://schemas.microsoft.com/office/drawing/2014/main" id="{23D0713E-8B4D-3388-8EBA-B98BDA1D8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jp0</a:t>
              </a:r>
            </a:p>
          </p:txBody>
        </p:sp>
      </p:grpSp>
      <p:sp>
        <p:nvSpPr>
          <p:cNvPr id="227" name="Text Box 1063">
            <a:extLst>
              <a:ext uri="{FF2B5EF4-FFF2-40B4-BE49-F238E27FC236}">
                <a16:creationId xmlns:a16="http://schemas.microsoft.com/office/drawing/2014/main" id="{43680251-08B9-9944-5555-5497AD936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38" y="15479713"/>
            <a:ext cx="153987" cy="18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</a:t>
            </a:r>
          </a:p>
        </p:txBody>
      </p:sp>
      <p:cxnSp>
        <p:nvCxnSpPr>
          <p:cNvPr id="228" name="AutoShape 1054">
            <a:extLst>
              <a:ext uri="{FF2B5EF4-FFF2-40B4-BE49-F238E27FC236}">
                <a16:creationId xmlns:a16="http://schemas.microsoft.com/office/drawing/2014/main" id="{C982A348-2C68-396F-33FA-513D3ECBD1C4}"/>
              </a:ext>
            </a:extLst>
          </p:cNvPr>
          <p:cNvCxnSpPr>
            <a:cxnSpLocks noChangeShapeType="1"/>
            <a:stCxn id="226" idx="6"/>
            <a:endCxn id="223" idx="2"/>
          </p:cNvCxnSpPr>
          <p:nvPr/>
        </p:nvCxnSpPr>
        <p:spPr bwMode="auto">
          <a:xfrm>
            <a:off x="1592263" y="1557020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9" name="AutoShape 1054">
            <a:extLst>
              <a:ext uri="{FF2B5EF4-FFF2-40B4-BE49-F238E27FC236}">
                <a16:creationId xmlns:a16="http://schemas.microsoft.com/office/drawing/2014/main" id="{BA5B911F-A546-B58F-E81C-86358EDAD234}"/>
              </a:ext>
            </a:extLst>
          </p:cNvPr>
          <p:cNvCxnSpPr>
            <a:cxnSpLocks noChangeShapeType="1"/>
            <a:stCxn id="223" idx="6"/>
            <a:endCxn id="220" idx="2"/>
          </p:cNvCxnSpPr>
          <p:nvPr/>
        </p:nvCxnSpPr>
        <p:spPr bwMode="auto">
          <a:xfrm>
            <a:off x="3030538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" name="AutoShape 1054">
            <a:extLst>
              <a:ext uri="{FF2B5EF4-FFF2-40B4-BE49-F238E27FC236}">
                <a16:creationId xmlns:a16="http://schemas.microsoft.com/office/drawing/2014/main" id="{DF71BD3A-EFDB-1A90-24B4-0DCE9C3EDE32}"/>
              </a:ext>
            </a:extLst>
          </p:cNvPr>
          <p:cNvCxnSpPr>
            <a:cxnSpLocks noChangeShapeType="1"/>
            <a:stCxn id="220" idx="6"/>
            <a:endCxn id="213" idx="2"/>
          </p:cNvCxnSpPr>
          <p:nvPr/>
        </p:nvCxnSpPr>
        <p:spPr bwMode="auto">
          <a:xfrm>
            <a:off x="4467225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" name="AutoShape 1054">
            <a:extLst>
              <a:ext uri="{FF2B5EF4-FFF2-40B4-BE49-F238E27FC236}">
                <a16:creationId xmlns:a16="http://schemas.microsoft.com/office/drawing/2014/main" id="{DEFE9053-D7C1-7A5A-BBA6-64D133EA7597}"/>
              </a:ext>
            </a:extLst>
          </p:cNvPr>
          <p:cNvCxnSpPr>
            <a:cxnSpLocks noChangeShapeType="1"/>
            <a:stCxn id="213" idx="6"/>
            <a:endCxn id="216" idx="2"/>
          </p:cNvCxnSpPr>
          <p:nvPr/>
        </p:nvCxnSpPr>
        <p:spPr bwMode="auto">
          <a:xfrm>
            <a:off x="5903913" y="15570200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2" name="AutoShape 1054">
            <a:extLst>
              <a:ext uri="{FF2B5EF4-FFF2-40B4-BE49-F238E27FC236}">
                <a16:creationId xmlns:a16="http://schemas.microsoft.com/office/drawing/2014/main" id="{279E385B-34A1-CD65-E52C-3D64DC91BF39}"/>
              </a:ext>
            </a:extLst>
          </p:cNvPr>
          <p:cNvCxnSpPr>
            <a:cxnSpLocks noChangeShapeType="1"/>
            <a:stCxn id="216" idx="6"/>
            <a:endCxn id="217" idx="2"/>
          </p:cNvCxnSpPr>
          <p:nvPr/>
        </p:nvCxnSpPr>
        <p:spPr bwMode="auto">
          <a:xfrm>
            <a:off x="7339013" y="1557020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33" name="グループ化 1173">
            <a:extLst>
              <a:ext uri="{FF2B5EF4-FFF2-40B4-BE49-F238E27FC236}">
                <a16:creationId xmlns:a16="http://schemas.microsoft.com/office/drawing/2014/main" id="{43835051-D045-5F50-3B96-1F90EC1EC203}"/>
              </a:ext>
            </a:extLst>
          </p:cNvPr>
          <p:cNvGrpSpPr>
            <a:grpSpLocks/>
          </p:cNvGrpSpPr>
          <p:nvPr/>
        </p:nvGrpSpPr>
        <p:grpSpPr bwMode="auto">
          <a:xfrm>
            <a:off x="5184775" y="16714788"/>
            <a:ext cx="719138" cy="1065212"/>
            <a:chOff x="727075" y="0"/>
            <a:chExt cx="719138" cy="1066113"/>
          </a:xfrm>
        </p:grpSpPr>
        <p:sp>
          <p:nvSpPr>
            <p:cNvPr id="234" name="Text Box 984">
              <a:extLst>
                <a:ext uri="{FF2B5EF4-FFF2-40B4-BE49-F238E27FC236}">
                  <a16:creationId xmlns:a16="http://schemas.microsoft.com/office/drawing/2014/main" id="{3821E6E4-64C2-4856-3C2C-F2F145DE6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768" y="809633"/>
              <a:ext cx="538610" cy="2564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loadlMB</a:t>
              </a:r>
            </a:p>
          </p:txBody>
        </p:sp>
        <p:sp>
          <p:nvSpPr>
            <p:cNvPr id="235" name="Oval 1050">
              <a:extLst>
                <a:ext uri="{FF2B5EF4-FFF2-40B4-BE49-F238E27FC236}">
                  <a16:creationId xmlns:a16="http://schemas.microsoft.com/office/drawing/2014/main" id="{B08C24B3-1922-A22A-9A3E-6AF49FB2E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jpz3</a:t>
              </a:r>
            </a:p>
          </p:txBody>
        </p:sp>
      </p:grpSp>
      <p:grpSp>
        <p:nvGrpSpPr>
          <p:cNvPr id="236" name="グループ化 1174">
            <a:extLst>
              <a:ext uri="{FF2B5EF4-FFF2-40B4-BE49-F238E27FC236}">
                <a16:creationId xmlns:a16="http://schemas.microsoft.com/office/drawing/2014/main" id="{3805DA9F-B67F-BCB8-45A4-DFFB34E03418}"/>
              </a:ext>
            </a:extLst>
          </p:cNvPr>
          <p:cNvGrpSpPr>
            <a:grpSpLocks/>
          </p:cNvGrpSpPr>
          <p:nvPr/>
        </p:nvGrpSpPr>
        <p:grpSpPr bwMode="auto">
          <a:xfrm>
            <a:off x="6619875" y="16714788"/>
            <a:ext cx="719138" cy="938212"/>
            <a:chOff x="727075" y="0"/>
            <a:chExt cx="719138" cy="937873"/>
          </a:xfrm>
        </p:grpSpPr>
        <p:sp>
          <p:nvSpPr>
            <p:cNvPr id="237" name="Text Box 984">
              <a:extLst>
                <a:ext uri="{FF2B5EF4-FFF2-40B4-BE49-F238E27FC236}">
                  <a16:creationId xmlns:a16="http://schemas.microsoft.com/office/drawing/2014/main" id="{A1CBC061-32B2-BFDD-38CB-FCFE9D2357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loadIP</a:t>
              </a:r>
            </a:p>
          </p:txBody>
        </p:sp>
        <p:sp>
          <p:nvSpPr>
            <p:cNvPr id="238" name="Oval 1050">
              <a:extLst>
                <a:ext uri="{FF2B5EF4-FFF2-40B4-BE49-F238E27FC236}">
                  <a16:creationId xmlns:a16="http://schemas.microsoft.com/office/drawing/2014/main" id="{778E4DC3-5298-393C-FF37-06318CE1F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jpz4</a:t>
              </a:r>
            </a:p>
          </p:txBody>
        </p:sp>
      </p:grpSp>
      <p:sp>
        <p:nvSpPr>
          <p:cNvPr id="239" name="Oval 1050">
            <a:extLst>
              <a:ext uri="{FF2B5EF4-FFF2-40B4-BE49-F238E27FC236}">
                <a16:creationId xmlns:a16="http://schemas.microsoft.com/office/drawing/2014/main" id="{7B365B9A-E463-6215-5769-697F6079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67147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40" name="グループ化 1176">
            <a:extLst>
              <a:ext uri="{FF2B5EF4-FFF2-40B4-BE49-F238E27FC236}">
                <a16:creationId xmlns:a16="http://schemas.microsoft.com/office/drawing/2014/main" id="{F9BFBCFA-C1FF-5152-9B2D-5D3C3641AC34}"/>
              </a:ext>
            </a:extLst>
          </p:cNvPr>
          <p:cNvGrpSpPr>
            <a:grpSpLocks/>
          </p:cNvGrpSpPr>
          <p:nvPr/>
        </p:nvGrpSpPr>
        <p:grpSpPr bwMode="auto">
          <a:xfrm>
            <a:off x="9493250" y="16714788"/>
            <a:ext cx="719138" cy="938212"/>
            <a:chOff x="727075" y="0"/>
            <a:chExt cx="719138" cy="937873"/>
          </a:xfrm>
        </p:grpSpPr>
        <p:sp>
          <p:nvSpPr>
            <p:cNvPr id="241" name="Text Box 984">
              <a:extLst>
                <a:ext uri="{FF2B5EF4-FFF2-40B4-BE49-F238E27FC236}">
                  <a16:creationId xmlns:a16="http://schemas.microsoft.com/office/drawing/2014/main" id="{3F7D7B89-451E-9679-8F74-72288AB1B8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241" y="809633"/>
              <a:ext cx="461666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inc2IP</a:t>
              </a:r>
            </a:p>
          </p:txBody>
        </p:sp>
        <p:sp>
          <p:nvSpPr>
            <p:cNvPr id="242" name="Oval 1050">
              <a:extLst>
                <a:ext uri="{FF2B5EF4-FFF2-40B4-BE49-F238E27FC236}">
                  <a16:creationId xmlns:a16="http://schemas.microsoft.com/office/drawing/2014/main" id="{6D88354B-79EB-87EE-8DCA-26A6B3D61E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jpzn</a:t>
              </a:r>
            </a:p>
          </p:txBody>
        </p:sp>
      </p:grpSp>
      <p:sp>
        <p:nvSpPr>
          <p:cNvPr id="243" name="Oval 1050">
            <a:extLst>
              <a:ext uri="{FF2B5EF4-FFF2-40B4-BE49-F238E27FC236}">
                <a16:creationId xmlns:a16="http://schemas.microsoft.com/office/drawing/2014/main" id="{482B4490-634D-F87A-B8A6-2C6C422EB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16714788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grpSp>
        <p:nvGrpSpPr>
          <p:cNvPr id="244" name="グループ化 1178">
            <a:extLst>
              <a:ext uri="{FF2B5EF4-FFF2-40B4-BE49-F238E27FC236}">
                <a16:creationId xmlns:a16="http://schemas.microsoft.com/office/drawing/2014/main" id="{7A000018-F91C-0621-856C-F3A54FF5D1E9}"/>
              </a:ext>
            </a:extLst>
          </p:cNvPr>
          <p:cNvGrpSpPr>
            <a:grpSpLocks/>
          </p:cNvGrpSpPr>
          <p:nvPr/>
        </p:nvGrpSpPr>
        <p:grpSpPr bwMode="auto">
          <a:xfrm>
            <a:off x="3748088" y="16714788"/>
            <a:ext cx="719137" cy="938212"/>
            <a:chOff x="727075" y="0"/>
            <a:chExt cx="719138" cy="938277"/>
          </a:xfrm>
        </p:grpSpPr>
        <p:sp>
          <p:nvSpPr>
            <p:cNvPr id="245" name="Text Box 984">
              <a:extLst>
                <a:ext uri="{FF2B5EF4-FFF2-40B4-BE49-F238E27FC236}">
                  <a16:creationId xmlns:a16="http://schemas.microsoft.com/office/drawing/2014/main" id="{B4C0495F-C5A7-6B16-2786-F87F09529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6" y="810037"/>
              <a:ext cx="384721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46" name="Oval 1050">
              <a:extLst>
                <a:ext uri="{FF2B5EF4-FFF2-40B4-BE49-F238E27FC236}">
                  <a16:creationId xmlns:a16="http://schemas.microsoft.com/office/drawing/2014/main" id="{C645E420-0FFF-34A0-79A8-BA99C013E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jpz2</a:t>
              </a:r>
            </a:p>
          </p:txBody>
        </p:sp>
      </p:grpSp>
      <p:grpSp>
        <p:nvGrpSpPr>
          <p:cNvPr id="247" name="グループ化 1179">
            <a:extLst>
              <a:ext uri="{FF2B5EF4-FFF2-40B4-BE49-F238E27FC236}">
                <a16:creationId xmlns:a16="http://schemas.microsoft.com/office/drawing/2014/main" id="{91EE751E-1417-8914-67CA-16635D99CFD3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16714788"/>
            <a:ext cx="719138" cy="1193800"/>
            <a:chOff x="727075" y="0"/>
            <a:chExt cx="719138" cy="1194758"/>
          </a:xfrm>
        </p:grpSpPr>
        <p:sp>
          <p:nvSpPr>
            <p:cNvPr id="248" name="Text Box 984">
              <a:extLst>
                <a:ext uri="{FF2B5EF4-FFF2-40B4-BE49-F238E27FC236}">
                  <a16:creationId xmlns:a16="http://schemas.microsoft.com/office/drawing/2014/main" id="{DA2FE94B-EB8D-EC3A-920E-C9C4D2B77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2242" y="810037"/>
              <a:ext cx="538609" cy="3847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loadhMB</a:t>
              </a:r>
            </a:p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incIP</a:t>
              </a:r>
            </a:p>
          </p:txBody>
        </p:sp>
        <p:sp>
          <p:nvSpPr>
            <p:cNvPr id="249" name="Oval 1050">
              <a:extLst>
                <a:ext uri="{FF2B5EF4-FFF2-40B4-BE49-F238E27FC236}">
                  <a16:creationId xmlns:a16="http://schemas.microsoft.com/office/drawing/2014/main" id="{42C4F1B4-AC99-0182-B842-8B75BBEB4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jpz1</a:t>
              </a:r>
            </a:p>
          </p:txBody>
        </p:sp>
      </p:grpSp>
      <p:grpSp>
        <p:nvGrpSpPr>
          <p:cNvPr id="250" name="グループ化 1180">
            <a:extLst>
              <a:ext uri="{FF2B5EF4-FFF2-40B4-BE49-F238E27FC236}">
                <a16:creationId xmlns:a16="http://schemas.microsoft.com/office/drawing/2014/main" id="{0E5D0C35-DC8E-C612-C8C2-ACB8D8F46705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16714788"/>
            <a:ext cx="719138" cy="938212"/>
            <a:chOff x="727075" y="0"/>
            <a:chExt cx="719138" cy="938277"/>
          </a:xfrm>
        </p:grpSpPr>
        <p:sp>
          <p:nvSpPr>
            <p:cNvPr id="251" name="Text Box 984">
              <a:extLst>
                <a:ext uri="{FF2B5EF4-FFF2-40B4-BE49-F238E27FC236}">
                  <a16:creationId xmlns:a16="http://schemas.microsoft.com/office/drawing/2014/main" id="{21856237-2069-1CA5-B8EF-733D2CFD54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9184" y="810037"/>
              <a:ext cx="384722" cy="128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ts val="1000"/>
                </a:lnSpc>
              </a:pPr>
              <a:r>
                <a:rPr lang="en-US" altLang="ja-JP" sz="1200">
                  <a:latin typeface="ＭＳ 明朝" panose="02020609040205080304" pitchFamily="49" charset="-128"/>
                  <a:ea typeface="ＭＳ 明朝" panose="02020609040205080304" pitchFamily="49" charset="-128"/>
                </a:rPr>
                <a:t>/read</a:t>
              </a:r>
            </a:p>
          </p:txBody>
        </p:sp>
        <p:sp>
          <p:nvSpPr>
            <p:cNvPr id="252" name="Oval 1050">
              <a:extLst>
                <a:ext uri="{FF2B5EF4-FFF2-40B4-BE49-F238E27FC236}">
                  <a16:creationId xmlns:a16="http://schemas.microsoft.com/office/drawing/2014/main" id="{54FDC48C-6036-7246-8E70-4FAF8ED2F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075" y="0"/>
              <a:ext cx="719138" cy="7207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ja-JP" sz="1200" b="1">
                  <a:latin typeface="ＭＳ 明朝" panose="02020609040205080304" pitchFamily="49" charset="-128"/>
                  <a:ea typeface="ＭＳ 明朝" panose="02020609040205080304" pitchFamily="49" charset="-128"/>
                </a:rPr>
                <a:t>jpz0</a:t>
              </a:r>
            </a:p>
          </p:txBody>
        </p:sp>
      </p:grpSp>
      <p:sp>
        <p:nvSpPr>
          <p:cNvPr id="253" name="Text Box 1063">
            <a:extLst>
              <a:ext uri="{FF2B5EF4-FFF2-40B4-BE49-F238E27FC236}">
                <a16:creationId xmlns:a16="http://schemas.microsoft.com/office/drawing/2014/main" id="{1DBD32D8-1B94-ABEE-3592-AD4C4A92D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16900525"/>
            <a:ext cx="231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Z=1</a:t>
            </a:r>
          </a:p>
        </p:txBody>
      </p:sp>
      <p:cxnSp>
        <p:nvCxnSpPr>
          <p:cNvPr id="254" name="AutoShape 1054">
            <a:extLst>
              <a:ext uri="{FF2B5EF4-FFF2-40B4-BE49-F238E27FC236}">
                <a16:creationId xmlns:a16="http://schemas.microsoft.com/office/drawing/2014/main" id="{D3DECA20-BF3C-6488-27F6-CCC0209FD6BB}"/>
              </a:ext>
            </a:extLst>
          </p:cNvPr>
          <p:cNvCxnSpPr>
            <a:cxnSpLocks noChangeShapeType="1"/>
            <a:stCxn id="252" idx="6"/>
            <a:endCxn id="249" idx="2"/>
          </p:cNvCxnSpPr>
          <p:nvPr/>
        </p:nvCxnSpPr>
        <p:spPr bwMode="auto">
          <a:xfrm>
            <a:off x="1592263" y="17075150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5" name="AutoShape 1054">
            <a:extLst>
              <a:ext uri="{FF2B5EF4-FFF2-40B4-BE49-F238E27FC236}">
                <a16:creationId xmlns:a16="http://schemas.microsoft.com/office/drawing/2014/main" id="{1022F38E-6037-EF1E-B65B-1EF31D5344FF}"/>
              </a:ext>
            </a:extLst>
          </p:cNvPr>
          <p:cNvCxnSpPr>
            <a:cxnSpLocks noChangeShapeType="1"/>
            <a:stCxn id="249" idx="6"/>
            <a:endCxn id="246" idx="2"/>
          </p:cNvCxnSpPr>
          <p:nvPr/>
        </p:nvCxnSpPr>
        <p:spPr bwMode="auto">
          <a:xfrm>
            <a:off x="3030538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" name="AutoShape 1054">
            <a:extLst>
              <a:ext uri="{FF2B5EF4-FFF2-40B4-BE49-F238E27FC236}">
                <a16:creationId xmlns:a16="http://schemas.microsoft.com/office/drawing/2014/main" id="{733A60F0-EF68-34E8-5C5C-8AE093A8936A}"/>
              </a:ext>
            </a:extLst>
          </p:cNvPr>
          <p:cNvCxnSpPr>
            <a:cxnSpLocks noChangeShapeType="1"/>
            <a:stCxn id="246" idx="6"/>
            <a:endCxn id="235" idx="2"/>
          </p:cNvCxnSpPr>
          <p:nvPr/>
        </p:nvCxnSpPr>
        <p:spPr bwMode="auto">
          <a:xfrm>
            <a:off x="4467225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7" name="AutoShape 1054">
            <a:extLst>
              <a:ext uri="{FF2B5EF4-FFF2-40B4-BE49-F238E27FC236}">
                <a16:creationId xmlns:a16="http://schemas.microsoft.com/office/drawing/2014/main" id="{A20B4808-9E36-4406-76EE-4DCB1770D19A}"/>
              </a:ext>
            </a:extLst>
          </p:cNvPr>
          <p:cNvCxnSpPr>
            <a:cxnSpLocks noChangeShapeType="1"/>
            <a:stCxn id="235" idx="6"/>
            <a:endCxn id="238" idx="2"/>
          </p:cNvCxnSpPr>
          <p:nvPr/>
        </p:nvCxnSpPr>
        <p:spPr bwMode="auto">
          <a:xfrm>
            <a:off x="5903913" y="17075150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8" name="AutoShape 1054">
            <a:extLst>
              <a:ext uri="{FF2B5EF4-FFF2-40B4-BE49-F238E27FC236}">
                <a16:creationId xmlns:a16="http://schemas.microsoft.com/office/drawing/2014/main" id="{6A593A2F-5A42-270F-1651-2F2257B7368F}"/>
              </a:ext>
            </a:extLst>
          </p:cNvPr>
          <p:cNvCxnSpPr>
            <a:cxnSpLocks noChangeShapeType="1"/>
            <a:stCxn id="238" idx="6"/>
            <a:endCxn id="239" idx="2"/>
          </p:cNvCxnSpPr>
          <p:nvPr/>
        </p:nvCxnSpPr>
        <p:spPr bwMode="auto">
          <a:xfrm>
            <a:off x="7339013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9" name="AutoShape 1054">
            <a:extLst>
              <a:ext uri="{FF2B5EF4-FFF2-40B4-BE49-F238E27FC236}">
                <a16:creationId xmlns:a16="http://schemas.microsoft.com/office/drawing/2014/main" id="{40B3ED38-2203-05A4-0F2A-85A7DE239163}"/>
              </a:ext>
            </a:extLst>
          </p:cNvPr>
          <p:cNvCxnSpPr>
            <a:cxnSpLocks noChangeShapeType="1"/>
            <a:stCxn id="242" idx="6"/>
            <a:endCxn id="243" idx="2"/>
          </p:cNvCxnSpPr>
          <p:nvPr/>
        </p:nvCxnSpPr>
        <p:spPr bwMode="auto">
          <a:xfrm>
            <a:off x="10212388" y="17075150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2" name="Oval 1050">
            <a:extLst>
              <a:ext uri="{FF2B5EF4-FFF2-40B4-BE49-F238E27FC236}">
                <a16:creationId xmlns:a16="http://schemas.microsoft.com/office/drawing/2014/main" id="{61EDF115-2A33-5D8A-2D4B-7D3C2884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775" y="18218150"/>
            <a:ext cx="719138" cy="72118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jpc3</a:t>
            </a:r>
          </a:p>
        </p:txBody>
      </p:sp>
      <p:sp>
        <p:nvSpPr>
          <p:cNvPr id="265" name="Oval 1050">
            <a:extLst>
              <a:ext uri="{FF2B5EF4-FFF2-40B4-BE49-F238E27FC236}">
                <a16:creationId xmlns:a16="http://schemas.microsoft.com/office/drawing/2014/main" id="{579AA950-5DFB-F034-0A3C-E62188CA6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9875" y="18218150"/>
            <a:ext cx="719138" cy="7209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jpc4</a:t>
            </a:r>
          </a:p>
        </p:txBody>
      </p:sp>
      <p:sp>
        <p:nvSpPr>
          <p:cNvPr id="266" name="Oval 1050">
            <a:extLst>
              <a:ext uri="{FF2B5EF4-FFF2-40B4-BE49-F238E27FC236}">
                <a16:creationId xmlns:a16="http://schemas.microsoft.com/office/drawing/2014/main" id="{89813532-1A21-AC9B-F297-A21CB41AD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56563" y="182181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69" name="Oval 1050">
            <a:extLst>
              <a:ext uri="{FF2B5EF4-FFF2-40B4-BE49-F238E27FC236}">
                <a16:creationId xmlns:a16="http://schemas.microsoft.com/office/drawing/2014/main" id="{000F31F3-5407-793B-839D-FE26B7A9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0" y="18218150"/>
            <a:ext cx="719138" cy="72098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jpcn</a:t>
            </a:r>
          </a:p>
        </p:txBody>
      </p:sp>
      <p:sp>
        <p:nvSpPr>
          <p:cNvPr id="270" name="Oval 1050">
            <a:extLst>
              <a:ext uri="{FF2B5EF4-FFF2-40B4-BE49-F238E27FC236}">
                <a16:creationId xmlns:a16="http://schemas.microsoft.com/office/drawing/2014/main" id="{A7A83E92-E94F-AE02-2A1F-B06F4C2FC8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9938" y="18218150"/>
            <a:ext cx="719137" cy="720725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fetch0</a:t>
            </a:r>
          </a:p>
        </p:txBody>
      </p:sp>
      <p:sp>
        <p:nvSpPr>
          <p:cNvPr id="273" name="Oval 1050">
            <a:extLst>
              <a:ext uri="{FF2B5EF4-FFF2-40B4-BE49-F238E27FC236}">
                <a16:creationId xmlns:a16="http://schemas.microsoft.com/office/drawing/2014/main" id="{E0380DD5-F1FA-5BC4-8291-CD06BEC1D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088" y="18218150"/>
            <a:ext cx="719137" cy="7206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jpc2</a:t>
            </a:r>
          </a:p>
        </p:txBody>
      </p:sp>
      <p:sp>
        <p:nvSpPr>
          <p:cNvPr id="276" name="Oval 1050">
            <a:extLst>
              <a:ext uri="{FF2B5EF4-FFF2-40B4-BE49-F238E27FC236}">
                <a16:creationId xmlns:a16="http://schemas.microsoft.com/office/drawing/2014/main" id="{FC32D7A3-A8E9-239E-BBA5-123772F44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1400" y="18218150"/>
            <a:ext cx="719138" cy="72110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jpc1</a:t>
            </a:r>
          </a:p>
        </p:txBody>
      </p:sp>
      <p:sp>
        <p:nvSpPr>
          <p:cNvPr id="279" name="Oval 1050">
            <a:extLst>
              <a:ext uri="{FF2B5EF4-FFF2-40B4-BE49-F238E27FC236}">
                <a16:creationId xmlns:a16="http://schemas.microsoft.com/office/drawing/2014/main" id="{D1F93B68-C50E-2086-5F0A-60E57E89E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" y="18218150"/>
            <a:ext cx="719138" cy="7206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jpc0</a:t>
            </a:r>
          </a:p>
        </p:txBody>
      </p:sp>
      <p:cxnSp>
        <p:nvCxnSpPr>
          <p:cNvPr id="280" name="AutoShape 1054">
            <a:extLst>
              <a:ext uri="{FF2B5EF4-FFF2-40B4-BE49-F238E27FC236}">
                <a16:creationId xmlns:a16="http://schemas.microsoft.com/office/drawing/2014/main" id="{9B5F2E94-F473-8639-B653-721811915466}"/>
              </a:ext>
            </a:extLst>
          </p:cNvPr>
          <p:cNvCxnSpPr>
            <a:cxnSpLocks noChangeShapeType="1"/>
            <a:stCxn id="279" idx="6"/>
            <a:endCxn id="276" idx="2"/>
          </p:cNvCxnSpPr>
          <p:nvPr/>
        </p:nvCxnSpPr>
        <p:spPr bwMode="auto">
          <a:xfrm>
            <a:off x="1592263" y="18578513"/>
            <a:ext cx="719137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1" name="AutoShape 1054">
            <a:extLst>
              <a:ext uri="{FF2B5EF4-FFF2-40B4-BE49-F238E27FC236}">
                <a16:creationId xmlns:a16="http://schemas.microsoft.com/office/drawing/2014/main" id="{66049729-E2CD-CF65-1DD8-13F1F413F107}"/>
              </a:ext>
            </a:extLst>
          </p:cNvPr>
          <p:cNvCxnSpPr>
            <a:cxnSpLocks noChangeShapeType="1"/>
            <a:stCxn id="276" idx="6"/>
            <a:endCxn id="273" idx="2"/>
          </p:cNvCxnSpPr>
          <p:nvPr/>
        </p:nvCxnSpPr>
        <p:spPr bwMode="auto">
          <a:xfrm>
            <a:off x="3030538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2" name="AutoShape 1054">
            <a:extLst>
              <a:ext uri="{FF2B5EF4-FFF2-40B4-BE49-F238E27FC236}">
                <a16:creationId xmlns:a16="http://schemas.microsoft.com/office/drawing/2014/main" id="{07D8F9A7-EA91-870F-6A16-7C60BE7CFC04}"/>
              </a:ext>
            </a:extLst>
          </p:cNvPr>
          <p:cNvCxnSpPr>
            <a:cxnSpLocks noChangeShapeType="1"/>
            <a:stCxn id="273" idx="6"/>
            <a:endCxn id="262" idx="2"/>
          </p:cNvCxnSpPr>
          <p:nvPr/>
        </p:nvCxnSpPr>
        <p:spPr bwMode="auto">
          <a:xfrm>
            <a:off x="4467225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3" name="AutoShape 1054">
            <a:extLst>
              <a:ext uri="{FF2B5EF4-FFF2-40B4-BE49-F238E27FC236}">
                <a16:creationId xmlns:a16="http://schemas.microsoft.com/office/drawing/2014/main" id="{6CD6A80E-7E3C-ED74-CD10-D63B0B39FBEA}"/>
              </a:ext>
            </a:extLst>
          </p:cNvPr>
          <p:cNvCxnSpPr>
            <a:cxnSpLocks noChangeShapeType="1"/>
            <a:stCxn id="262" idx="6"/>
            <a:endCxn id="265" idx="2"/>
          </p:cNvCxnSpPr>
          <p:nvPr/>
        </p:nvCxnSpPr>
        <p:spPr bwMode="auto">
          <a:xfrm>
            <a:off x="5903913" y="18578513"/>
            <a:ext cx="7159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4" name="AutoShape 1054">
            <a:extLst>
              <a:ext uri="{FF2B5EF4-FFF2-40B4-BE49-F238E27FC236}">
                <a16:creationId xmlns:a16="http://schemas.microsoft.com/office/drawing/2014/main" id="{9029EDB1-91E3-011F-449F-BE792A8C652E}"/>
              </a:ext>
            </a:extLst>
          </p:cNvPr>
          <p:cNvCxnSpPr>
            <a:cxnSpLocks noChangeShapeType="1"/>
            <a:stCxn id="265" idx="6"/>
            <a:endCxn id="266" idx="2"/>
          </p:cNvCxnSpPr>
          <p:nvPr/>
        </p:nvCxnSpPr>
        <p:spPr bwMode="auto">
          <a:xfrm>
            <a:off x="7339013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5" name="AutoShape 1054">
            <a:extLst>
              <a:ext uri="{FF2B5EF4-FFF2-40B4-BE49-F238E27FC236}">
                <a16:creationId xmlns:a16="http://schemas.microsoft.com/office/drawing/2014/main" id="{ACCD1E90-D1C8-5B6E-65C2-75B8144244C6}"/>
              </a:ext>
            </a:extLst>
          </p:cNvPr>
          <p:cNvCxnSpPr>
            <a:cxnSpLocks noChangeShapeType="1"/>
            <a:stCxn id="269" idx="6"/>
            <a:endCxn id="270" idx="2"/>
          </p:cNvCxnSpPr>
          <p:nvPr/>
        </p:nvCxnSpPr>
        <p:spPr bwMode="auto">
          <a:xfrm>
            <a:off x="10212388" y="18578513"/>
            <a:ext cx="7175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6" name="Text Box 1063">
            <a:extLst>
              <a:ext uri="{FF2B5EF4-FFF2-40B4-BE49-F238E27FC236}">
                <a16:creationId xmlns:a16="http://schemas.microsoft.com/office/drawing/2014/main" id="{0F184C6F-6BFA-E72F-CA90-BC79011F7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75" y="18405475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C=1</a:t>
            </a:r>
          </a:p>
        </p:txBody>
      </p:sp>
      <p:sp>
        <p:nvSpPr>
          <p:cNvPr id="287" name="Text Box 1063">
            <a:extLst>
              <a:ext uri="{FF2B5EF4-FFF2-40B4-BE49-F238E27FC236}">
                <a16:creationId xmlns:a16="http://schemas.microsoft.com/office/drawing/2014/main" id="{0EB1246E-FC24-20A2-DB66-5ED06C5A3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1538" y="1938338"/>
            <a:ext cx="460375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SETIXL</a:t>
            </a:r>
          </a:p>
        </p:txBody>
      </p:sp>
      <p:sp>
        <p:nvSpPr>
          <p:cNvPr id="288" name="Text Box 1063">
            <a:extLst>
              <a:ext uri="{FF2B5EF4-FFF2-40B4-BE49-F238E27FC236}">
                <a16:creationId xmlns:a16="http://schemas.microsoft.com/office/drawing/2014/main" id="{71189012-BD54-3090-3FCB-B43C446FA9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3444875"/>
            <a:ext cx="3063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LDIB</a:t>
            </a:r>
          </a:p>
        </p:txBody>
      </p:sp>
      <p:sp>
        <p:nvSpPr>
          <p:cNvPr id="289" name="Text Box 1063">
            <a:extLst>
              <a:ext uri="{FF2B5EF4-FFF2-40B4-BE49-F238E27FC236}">
                <a16:creationId xmlns:a16="http://schemas.microsoft.com/office/drawing/2014/main" id="{FC22CCE2-2DF4-A27E-F9A5-29F24EC2F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9650" y="4949825"/>
            <a:ext cx="306388" cy="18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LDDB</a:t>
            </a:r>
          </a:p>
        </p:txBody>
      </p:sp>
      <p:sp>
        <p:nvSpPr>
          <p:cNvPr id="290" name="Text Box 1063">
            <a:extLst>
              <a:ext uri="{FF2B5EF4-FFF2-40B4-BE49-F238E27FC236}">
                <a16:creationId xmlns:a16="http://schemas.microsoft.com/office/drawing/2014/main" id="{36836F3D-B5CC-0CA0-E09E-E9EB6185D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649" y="64516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STDB</a:t>
            </a:r>
          </a:p>
        </p:txBody>
      </p:sp>
      <p:sp>
        <p:nvSpPr>
          <p:cNvPr id="291" name="Text Box 1063">
            <a:extLst>
              <a:ext uri="{FF2B5EF4-FFF2-40B4-BE49-F238E27FC236}">
                <a16:creationId xmlns:a16="http://schemas.microsoft.com/office/drawing/2014/main" id="{AA8B664A-78AD-CD69-4AFB-AFD9DDC8F7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87" y="9463088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SUBA</a:t>
            </a:r>
          </a:p>
        </p:txBody>
      </p:sp>
      <p:sp>
        <p:nvSpPr>
          <p:cNvPr id="292" name="Text Box 1063">
            <a:extLst>
              <a:ext uri="{FF2B5EF4-FFF2-40B4-BE49-F238E27FC236}">
                <a16:creationId xmlns:a16="http://schemas.microsoft.com/office/drawing/2014/main" id="{7F5BB9A1-AECB-B606-ECE6-9C09AF3E52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1649" y="945991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ANDA</a:t>
            </a:r>
          </a:p>
        </p:txBody>
      </p:sp>
      <p:sp>
        <p:nvSpPr>
          <p:cNvPr id="293" name="Text Box 1063">
            <a:extLst>
              <a:ext uri="{FF2B5EF4-FFF2-40B4-BE49-F238E27FC236}">
                <a16:creationId xmlns:a16="http://schemas.microsoft.com/office/drawing/2014/main" id="{E169FEFD-CB27-17E5-BAF9-7FEC278BB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9459913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ORA</a:t>
            </a:r>
          </a:p>
        </p:txBody>
      </p:sp>
      <p:sp>
        <p:nvSpPr>
          <p:cNvPr id="294" name="Text Box 1063">
            <a:extLst>
              <a:ext uri="{FF2B5EF4-FFF2-40B4-BE49-F238E27FC236}">
                <a16:creationId xmlns:a16="http://schemas.microsoft.com/office/drawing/2014/main" id="{C6BE3BAF-7AD3-8B90-621B-B4A14894D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24" y="1096645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SUBB</a:t>
            </a:r>
          </a:p>
        </p:txBody>
      </p:sp>
      <p:sp>
        <p:nvSpPr>
          <p:cNvPr id="295" name="Text Box 1063">
            <a:extLst>
              <a:ext uri="{FF2B5EF4-FFF2-40B4-BE49-F238E27FC236}">
                <a16:creationId xmlns:a16="http://schemas.microsoft.com/office/drawing/2014/main" id="{861F946D-870B-EA39-8D6F-7B6CA7227C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74" y="1095851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ANDB</a:t>
            </a:r>
          </a:p>
        </p:txBody>
      </p:sp>
      <p:sp>
        <p:nvSpPr>
          <p:cNvPr id="296" name="Text Box 1063">
            <a:extLst>
              <a:ext uri="{FF2B5EF4-FFF2-40B4-BE49-F238E27FC236}">
                <a16:creationId xmlns:a16="http://schemas.microsoft.com/office/drawing/2014/main" id="{5C4D55D3-B64E-B46A-505F-A4DC82D09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10964863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ORB</a:t>
            </a:r>
          </a:p>
        </p:txBody>
      </p:sp>
      <p:sp>
        <p:nvSpPr>
          <p:cNvPr id="297" name="Text Box 1063">
            <a:extLst>
              <a:ext uri="{FF2B5EF4-FFF2-40B4-BE49-F238E27FC236}">
                <a16:creationId xmlns:a16="http://schemas.microsoft.com/office/drawing/2014/main" id="{5116CC30-B17B-73FC-DAEA-155B1504B0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987" y="12471400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INCB</a:t>
            </a:r>
          </a:p>
        </p:txBody>
      </p:sp>
      <p:sp>
        <p:nvSpPr>
          <p:cNvPr id="298" name="Text Box 1063">
            <a:extLst>
              <a:ext uri="{FF2B5EF4-FFF2-40B4-BE49-F238E27FC236}">
                <a16:creationId xmlns:a16="http://schemas.microsoft.com/office/drawing/2014/main" id="{29CEB1B9-B8B6-4C8C-2DA8-1BDB6D6EF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6887" y="1247616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DECA</a:t>
            </a:r>
          </a:p>
        </p:txBody>
      </p:sp>
      <p:sp>
        <p:nvSpPr>
          <p:cNvPr id="299" name="Text Box 1063">
            <a:extLst>
              <a:ext uri="{FF2B5EF4-FFF2-40B4-BE49-F238E27FC236}">
                <a16:creationId xmlns:a16="http://schemas.microsoft.com/office/drawing/2014/main" id="{12063518-EAD3-111D-8A03-D4AD8269EE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3437" y="12476163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DECB</a:t>
            </a:r>
          </a:p>
        </p:txBody>
      </p:sp>
      <p:sp>
        <p:nvSpPr>
          <p:cNvPr id="300" name="Text Box 1063">
            <a:extLst>
              <a:ext uri="{FF2B5EF4-FFF2-40B4-BE49-F238E27FC236}">
                <a16:creationId xmlns:a16="http://schemas.microsoft.com/office/drawing/2014/main" id="{30199671-2414-360E-8553-3B5466BCF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924" y="13973175"/>
            <a:ext cx="32060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NOTB</a:t>
            </a:r>
          </a:p>
        </p:txBody>
      </p:sp>
      <p:sp>
        <p:nvSpPr>
          <p:cNvPr id="301" name="Text Box 1063">
            <a:extLst>
              <a:ext uri="{FF2B5EF4-FFF2-40B4-BE49-F238E27FC236}">
                <a16:creationId xmlns:a16="http://schemas.microsoft.com/office/drawing/2014/main" id="{7E982B14-3DBB-AA87-663F-B3F2078629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7038" y="13976350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CMP</a:t>
            </a:r>
          </a:p>
        </p:txBody>
      </p:sp>
      <p:sp>
        <p:nvSpPr>
          <p:cNvPr id="302" name="Text Box 1063">
            <a:extLst>
              <a:ext uri="{FF2B5EF4-FFF2-40B4-BE49-F238E27FC236}">
                <a16:creationId xmlns:a16="http://schemas.microsoft.com/office/drawing/2014/main" id="{BED4B3EC-689A-2DDC-5094-B1DA5F26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8350" y="13973175"/>
            <a:ext cx="240450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NOP</a:t>
            </a:r>
          </a:p>
        </p:txBody>
      </p:sp>
      <p:sp>
        <p:nvSpPr>
          <p:cNvPr id="303" name="Text Box 1063">
            <a:extLst>
              <a:ext uri="{FF2B5EF4-FFF2-40B4-BE49-F238E27FC236}">
                <a16:creationId xmlns:a16="http://schemas.microsoft.com/office/drawing/2014/main" id="{0AD04748-4601-F7C1-B8C1-DA72D2A9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3850" y="16900525"/>
            <a:ext cx="2301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JPZ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Z=0</a:t>
            </a:r>
          </a:p>
        </p:txBody>
      </p:sp>
      <p:sp>
        <p:nvSpPr>
          <p:cNvPr id="304" name="Text Box 1063">
            <a:extLst>
              <a:ext uri="{FF2B5EF4-FFF2-40B4-BE49-F238E27FC236}">
                <a16:creationId xmlns:a16="http://schemas.microsoft.com/office/drawing/2014/main" id="{80BFB255-75DF-AAA8-5F1D-7BF00F3ED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00" y="18405475"/>
            <a:ext cx="2404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JPC</a:t>
            </a:r>
          </a:p>
          <a:p>
            <a:pPr algn="r" eaLnBrk="1" hangingPunct="1"/>
            <a:r>
              <a:rPr lang="en-US" altLang="ja-JP" sz="1200" b="1">
                <a:latin typeface="ＭＳ 明朝" panose="02020609040205080304" pitchFamily="49" charset="-128"/>
                <a:ea typeface="ＭＳ 明朝" panose="02020609040205080304" pitchFamily="49" charset="-128"/>
              </a:rPr>
              <a:t>C=0</a:t>
            </a:r>
          </a:p>
        </p:txBody>
      </p:sp>
      <p:sp>
        <p:nvSpPr>
          <p:cNvPr id="305" name="Text Box 1157">
            <a:extLst>
              <a:ext uri="{FF2B5EF4-FFF2-40B4-BE49-F238E27FC236}">
                <a16:creationId xmlns:a16="http://schemas.microsoft.com/office/drawing/2014/main" id="{11CF3F05-6D53-0D42-CB5E-CB23A7475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314325"/>
            <a:ext cx="2517775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1481138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14811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ja-JP" sz="1200">
                <a:latin typeface="Arial" panose="020B0604020202020204" pitchFamily="34" charset="0"/>
                <a:ea typeface="ＭＳ Ｐゴシック" panose="020B0600070205080204" pitchFamily="34" charset="-128"/>
              </a:rPr>
              <a:t>IR</a:t>
            </a:r>
            <a:r>
              <a:rPr kumimoji="1" lang="ja-JP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t>の値（読み込んだ命令）に応じて，</a:t>
            </a:r>
          </a:p>
          <a:p>
            <a:pPr eaLnBrk="1" hangingPunct="1"/>
            <a:r>
              <a:rPr kumimoji="1" lang="ja-JP" altLang="en-US" sz="1200">
                <a:latin typeface="Arial" panose="020B0604020202020204" pitchFamily="34" charset="0"/>
                <a:ea typeface="ＭＳ Ｐゴシック" panose="020B0600070205080204" pitchFamily="34" charset="-128"/>
              </a:rPr>
              <a:t>次の遷移先が決定される．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F10B740-953B-53E5-81E2-7DFD523FD08D}"/>
              </a:ext>
            </a:extLst>
          </p:cNvPr>
          <p:cNvSpPr/>
          <p:nvPr/>
        </p:nvSpPr>
        <p:spPr>
          <a:xfrm>
            <a:off x="3526276" y="9985860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modeALU</a:t>
            </a:r>
            <a:r>
              <a:rPr kumimoji="1" lang="en-US" altLang="ja-JP" sz="1200" dirty="0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=0001</a:t>
            </a: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loadRegA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loadFZ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  <a:p>
            <a:pPr algn="ctr" eaLnBrk="1" hangingPunct="1">
              <a:lnSpc>
                <a:spcPts val="1000"/>
              </a:lnSpc>
            </a:pPr>
            <a:r>
              <a:rPr kumimoji="1" lang="en-US" altLang="ja-JP" sz="1200" dirty="0" err="1">
                <a:solidFill>
                  <a:srgbClr val="FF0000"/>
                </a:solidFill>
                <a:latin typeface="MS Mincho" panose="02020609040205080304" pitchFamily="49" charset="-128"/>
                <a:ea typeface="MS Mincho" panose="02020609040205080304" pitchFamily="49" charset="-128"/>
              </a:rPr>
              <a:t>loadFC</a:t>
            </a:r>
            <a:endParaRPr kumimoji="1" lang="en-US" altLang="ja-JP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54AD6551-9B23-731B-C8FF-1ACED5825BB9}"/>
              </a:ext>
            </a:extLst>
          </p:cNvPr>
          <p:cNvSpPr/>
          <p:nvPr/>
        </p:nvSpPr>
        <p:spPr>
          <a:xfrm>
            <a:off x="9270699" y="14489689"/>
            <a:ext cx="1138947" cy="52387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lnSpc>
                <a:spcPts val="1000"/>
              </a:lnSpc>
            </a:pPr>
            <a:endParaRPr kumimoji="1" lang="ja-JP" altLang="en-US" sz="1200" dirty="0">
              <a:solidFill>
                <a:srgbClr val="FF0000"/>
              </a:solidFill>
              <a:latin typeface="MS Mincho" panose="02020609040205080304" pitchFamily="49" charset="-128"/>
              <a:ea typeface="MS Mincho" panose="02020609040205080304" pitchFamily="49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19DD441-ADDD-C17B-A6FF-D0946F687054}"/>
              </a:ext>
            </a:extLst>
          </p:cNvPr>
          <p:cNvSpPr txBox="1"/>
          <p:nvPr/>
        </p:nvSpPr>
        <p:spPr>
          <a:xfrm>
            <a:off x="8056563" y="8475685"/>
            <a:ext cx="1678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A</a:t>
            </a:r>
            <a:r>
              <a:rPr kumimoji="1" lang="ja-JP" altLang="en-US" sz="1200" dirty="0"/>
              <a:t>や</a:t>
            </a:r>
            <a:r>
              <a:rPr kumimoji="1" lang="en-US" altLang="ja-JP" sz="1200" dirty="0"/>
              <a:t>B</a:t>
            </a:r>
            <a:r>
              <a:rPr kumimoji="1" lang="ja-JP" altLang="en-US" sz="1200" dirty="0"/>
              <a:t>は計算に使う、</a:t>
            </a:r>
            <a:r>
              <a:rPr kumimoji="1" lang="en-US" altLang="ja-JP" sz="1200" dirty="0"/>
              <a:t>C</a:t>
            </a:r>
            <a:r>
              <a:rPr kumimoji="1" lang="ja-JP" altLang="en-US" sz="1200" dirty="0"/>
              <a:t>を使う、インクリメントしてから後ろ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つは</a:t>
            </a:r>
            <a:r>
              <a:rPr kumimoji="1" lang="en-US" altLang="ja-JP" sz="1200" dirty="0" err="1"/>
              <a:t>stdb</a:t>
            </a:r>
            <a:r>
              <a:rPr kumimoji="1" lang="ja-JP" altLang="en-US" sz="1200" dirty="0"/>
              <a:t>と一緒</a:t>
            </a:r>
          </a:p>
        </p:txBody>
      </p:sp>
    </p:spTree>
    <p:extLst>
      <p:ext uri="{BB962C8B-B14F-4D97-AF65-F5344CB8AC3E}">
        <p14:creationId xmlns:p14="http://schemas.microsoft.com/office/powerpoint/2010/main" val="362239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392</Words>
  <Application>Microsoft Office PowerPoint</Application>
  <PresentationFormat>ユーザー設定</PresentationFormat>
  <Paragraphs>276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MS Mincho</vt:lpstr>
      <vt:lpstr>MS Mincho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Kadou Chihiro</dc:creator>
  <cp:lastModifiedBy>UEDA Keito</cp:lastModifiedBy>
  <cp:revision>5</cp:revision>
  <dcterms:created xsi:type="dcterms:W3CDTF">2022-12-01T16:37:03Z</dcterms:created>
  <dcterms:modified xsi:type="dcterms:W3CDTF">2024-11-11T07:40:39Z</dcterms:modified>
</cp:coreProperties>
</file>