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848"/>
    <p:restoredTop sz="91743"/>
  </p:normalViewPr>
  <p:slideViewPr>
    <p:cSldViewPr snapToGrid="0">
      <p:cViewPr>
        <p:scale>
          <a:sx n="75" d="100"/>
          <a:sy n="75" d="100"/>
        </p:scale>
        <p:origin x="1440" y="-2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EDA Keito" userId="9687bd87-c094-4dc0-994e-21a488b007a3" providerId="ADAL" clId="{5C02464B-FD08-4A2D-B33C-B649742E4E91}"/>
    <pc:docChg chg="modSld">
      <pc:chgData name="UEDA Keito" userId="9687bd87-c094-4dc0-994e-21a488b007a3" providerId="ADAL" clId="{5C02464B-FD08-4A2D-B33C-B649742E4E91}" dt="2024-11-11T07:32:11.943" v="5" actId="20577"/>
      <pc:docMkLst>
        <pc:docMk/>
      </pc:docMkLst>
      <pc:sldChg chg="modSp mod">
        <pc:chgData name="UEDA Keito" userId="9687bd87-c094-4dc0-994e-21a488b007a3" providerId="ADAL" clId="{5C02464B-FD08-4A2D-B33C-B649742E4E91}" dt="2024-11-11T07:32:11.943" v="5" actId="20577"/>
        <pc:sldMkLst>
          <pc:docMk/>
          <pc:sldMk cId="2990158039" sldId="256"/>
        </pc:sldMkLst>
        <pc:spChg chg="mod">
          <ac:chgData name="UEDA Keito" userId="9687bd87-c094-4dc0-994e-21a488b007a3" providerId="ADAL" clId="{5C02464B-FD08-4A2D-B33C-B649742E4E91}" dt="2024-11-11T07:32:06.185" v="1" actId="20577"/>
          <ac:spMkLst>
            <pc:docMk/>
            <pc:sldMk cId="2990158039" sldId="256"/>
            <ac:spMk id="27" creationId="{548EA96B-6473-69DD-88D7-BE774627D259}"/>
          </ac:spMkLst>
        </pc:spChg>
        <pc:spChg chg="mod">
          <ac:chgData name="UEDA Keito" userId="9687bd87-c094-4dc0-994e-21a488b007a3" providerId="ADAL" clId="{5C02464B-FD08-4A2D-B33C-B649742E4E91}" dt="2024-11-11T07:32:08.973" v="3" actId="20577"/>
          <ac:spMkLst>
            <pc:docMk/>
            <pc:sldMk cId="2990158039" sldId="256"/>
            <ac:spMk id="28" creationId="{BB61B6F7-B1A6-BE1B-99C2-38973CE26313}"/>
          </ac:spMkLst>
        </pc:spChg>
        <pc:spChg chg="mod">
          <ac:chgData name="UEDA Keito" userId="9687bd87-c094-4dc0-994e-21a488b007a3" providerId="ADAL" clId="{5C02464B-FD08-4A2D-B33C-B649742E4E91}" dt="2024-11-11T07:32:11.943" v="5" actId="20577"/>
          <ac:spMkLst>
            <pc:docMk/>
            <pc:sldMk cId="2990158039" sldId="256"/>
            <ac:spMk id="48" creationId="{5D63A498-D122-C2FC-C599-E86F77B3D51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945943"/>
            <a:ext cx="10363200" cy="626689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454516"/>
            <a:ext cx="9144000" cy="434599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AD9B-8E95-6E46-829C-6F1B22B6B815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7A07-D5CC-E149-A682-C1D4990684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8628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AD9B-8E95-6E46-829C-6F1B22B6B815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7A07-D5CC-E149-A682-C1D4990684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8004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958369"/>
            <a:ext cx="2628900" cy="1525473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958369"/>
            <a:ext cx="7734300" cy="1525473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AD9B-8E95-6E46-829C-6F1B22B6B815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7A07-D5CC-E149-A682-C1D4990684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4818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AD9B-8E95-6E46-829C-6F1B22B6B815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7A07-D5CC-E149-A682-C1D4990684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158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487671"/>
            <a:ext cx="10515600" cy="748777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2046282"/>
            <a:ext cx="10515600" cy="39376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AD9B-8E95-6E46-829C-6F1B22B6B815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7A07-D5CC-E149-A682-C1D4990684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9222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791843"/>
            <a:ext cx="5181600" cy="1142125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791843"/>
            <a:ext cx="5181600" cy="1142125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AD9B-8E95-6E46-829C-6F1B22B6B815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7A07-D5CC-E149-A682-C1D4990684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3591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58373"/>
            <a:ext cx="10515600" cy="347929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412664"/>
            <a:ext cx="5157787" cy="21625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6575242"/>
            <a:ext cx="5157787" cy="967119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4412664"/>
            <a:ext cx="5183188" cy="21625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6575242"/>
            <a:ext cx="5183188" cy="967119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AD9B-8E95-6E46-829C-6F1B22B6B815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7A07-D5CC-E149-A682-C1D4990684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9472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AD9B-8E95-6E46-829C-6F1B22B6B815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7A07-D5CC-E149-A682-C1D4990684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5425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AD9B-8E95-6E46-829C-6F1B22B6B815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7A07-D5CC-E149-A682-C1D4990684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399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00044"/>
            <a:ext cx="3932237" cy="420015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591766"/>
            <a:ext cx="6172200" cy="12792138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00199"/>
            <a:ext cx="3932237" cy="1000453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AD9B-8E95-6E46-829C-6F1B22B6B815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7A07-D5CC-E149-A682-C1D4990684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4835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00044"/>
            <a:ext cx="3932237" cy="420015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591766"/>
            <a:ext cx="6172200" cy="12792138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00199"/>
            <a:ext cx="3932237" cy="1000453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AD9B-8E95-6E46-829C-6F1B22B6B815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7A07-D5CC-E149-A682-C1D4990684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59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58373"/>
            <a:ext cx="10515600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791843"/>
            <a:ext cx="10515600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6683952"/>
            <a:ext cx="274320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AAD9B-8E95-6E46-829C-6F1B22B6B815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6683952"/>
            <a:ext cx="411480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6683952"/>
            <a:ext cx="274320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37A07-D5CC-E149-A682-C1D4990684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1343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kumimoji="1"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kumimoji="1"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050">
            <a:extLst>
              <a:ext uri="{FF2B5EF4-FFF2-40B4-BE49-F238E27FC236}">
                <a16:creationId xmlns:a16="http://schemas.microsoft.com/office/drawing/2014/main" id="{03701197-2250-F67E-B50B-E639CB1F7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4027" y="1679254"/>
            <a:ext cx="719602" cy="72110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s0</a:t>
            </a:r>
          </a:p>
        </p:txBody>
      </p:sp>
      <p:sp>
        <p:nvSpPr>
          <p:cNvPr id="5" name="Oval 1050">
            <a:extLst>
              <a:ext uri="{FF2B5EF4-FFF2-40B4-BE49-F238E27FC236}">
                <a16:creationId xmlns:a16="http://schemas.microsoft.com/office/drawing/2014/main" id="{11836A5C-D02B-9FFB-A607-9C97A4FC8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8199" y="1679245"/>
            <a:ext cx="719602" cy="72110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s1</a:t>
            </a:r>
          </a:p>
        </p:txBody>
      </p:sp>
      <p:sp>
        <p:nvSpPr>
          <p:cNvPr id="7" name="Oval 1050">
            <a:extLst>
              <a:ext uri="{FF2B5EF4-FFF2-40B4-BE49-F238E27FC236}">
                <a16:creationId xmlns:a16="http://schemas.microsoft.com/office/drawing/2014/main" id="{879411C4-583F-C03C-9396-EDDB42F79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7783" y="6153886"/>
            <a:ext cx="719602" cy="72110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s3</a:t>
            </a:r>
          </a:p>
        </p:txBody>
      </p:sp>
      <p:sp>
        <p:nvSpPr>
          <p:cNvPr id="11" name="Oval 1050">
            <a:extLst>
              <a:ext uri="{FF2B5EF4-FFF2-40B4-BE49-F238E27FC236}">
                <a16:creationId xmlns:a16="http://schemas.microsoft.com/office/drawing/2014/main" id="{02C87648-A3A1-AF5D-0E6D-B1B0C4016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4587" y="4356180"/>
            <a:ext cx="719602" cy="72110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s2</a:t>
            </a:r>
          </a:p>
        </p:txBody>
      </p:sp>
      <p:sp>
        <p:nvSpPr>
          <p:cNvPr id="12" name="Oval 1050">
            <a:extLst>
              <a:ext uri="{FF2B5EF4-FFF2-40B4-BE49-F238E27FC236}">
                <a16:creationId xmlns:a16="http://schemas.microsoft.com/office/drawing/2014/main" id="{73D9D4EE-B678-16DC-2799-3CAC8F48B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4987" y="6153886"/>
            <a:ext cx="719602" cy="72110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s4</a:t>
            </a:r>
          </a:p>
        </p:txBody>
      </p:sp>
      <p:sp>
        <p:nvSpPr>
          <p:cNvPr id="13" name="Oval 1050">
            <a:extLst>
              <a:ext uri="{FF2B5EF4-FFF2-40B4-BE49-F238E27FC236}">
                <a16:creationId xmlns:a16="http://schemas.microsoft.com/office/drawing/2014/main" id="{834E9E33-EAE6-978E-B916-A4559191F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8199" y="6153886"/>
            <a:ext cx="719602" cy="72110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s5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B4C42C2F-5575-F801-5478-83366F935E22}"/>
              </a:ext>
            </a:extLst>
          </p:cNvPr>
          <p:cNvSpPr txBox="1"/>
          <p:nvPr/>
        </p:nvSpPr>
        <p:spPr>
          <a:xfrm>
            <a:off x="4900790" y="6809401"/>
            <a:ext cx="1435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[ H,LL,H,L ]</a:t>
            </a:r>
            <a:endParaRPr kumimoji="1" lang="ja-JP" altLang="en-US" sz="1600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A7B06B2-89EB-488E-53EB-B0E1401CD653}"/>
              </a:ext>
            </a:extLst>
          </p:cNvPr>
          <p:cNvSpPr txBox="1"/>
          <p:nvPr/>
        </p:nvSpPr>
        <p:spPr>
          <a:xfrm>
            <a:off x="6304002" y="6809401"/>
            <a:ext cx="1435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[ H,LL,H,H ]</a:t>
            </a:r>
            <a:endParaRPr kumimoji="1" lang="ja-JP" altLang="en-US" sz="1600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A309B45-A7E7-AEF4-BEF7-978FAE037E55}"/>
              </a:ext>
            </a:extLst>
          </p:cNvPr>
          <p:cNvSpPr txBox="1"/>
          <p:nvPr/>
        </p:nvSpPr>
        <p:spPr>
          <a:xfrm>
            <a:off x="3453586" y="6809401"/>
            <a:ext cx="1435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[ H,LL,H,H ]</a:t>
            </a:r>
            <a:endParaRPr kumimoji="1" lang="ja-JP" altLang="en-US" sz="1600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E21918F-C963-59CB-E617-8EA4E15182F8}"/>
              </a:ext>
            </a:extLst>
          </p:cNvPr>
          <p:cNvSpPr txBox="1"/>
          <p:nvPr/>
        </p:nvSpPr>
        <p:spPr>
          <a:xfrm>
            <a:off x="3648214" y="7178733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stda0</a:t>
            </a:r>
            <a:endParaRPr kumimoji="1" lang="ja-JP" altLang="en-US" sz="160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CB006031-945A-D865-179B-98716C4C8BD7}"/>
              </a:ext>
            </a:extLst>
          </p:cNvPr>
          <p:cNvSpPr txBox="1"/>
          <p:nvPr/>
        </p:nvSpPr>
        <p:spPr>
          <a:xfrm>
            <a:off x="5115019" y="7161173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stda1</a:t>
            </a:r>
            <a:endParaRPr kumimoji="1" lang="ja-JP" altLang="en-US" sz="160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48B2F04-7C6D-BA58-FC07-6A72309C28A3}"/>
              </a:ext>
            </a:extLst>
          </p:cNvPr>
          <p:cNvSpPr txBox="1"/>
          <p:nvPr/>
        </p:nvSpPr>
        <p:spPr>
          <a:xfrm>
            <a:off x="6564166" y="7161173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stda2</a:t>
            </a:r>
            <a:endParaRPr kumimoji="1" lang="ja-JP" altLang="en-US" sz="160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1F565AB-22A8-250D-96B0-7F7017B13A5B}"/>
              </a:ext>
            </a:extLst>
          </p:cNvPr>
          <p:cNvSpPr txBox="1"/>
          <p:nvPr/>
        </p:nvSpPr>
        <p:spPr>
          <a:xfrm>
            <a:off x="4920390" y="5007430"/>
            <a:ext cx="1435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[ H,LL,L,H ]</a:t>
            </a:r>
            <a:endParaRPr kumimoji="1" lang="ja-JP" altLang="en-US" sz="1600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D49C39B-2FED-7FE4-FA02-38F97D419181}"/>
              </a:ext>
            </a:extLst>
          </p:cNvPr>
          <p:cNvSpPr txBox="1"/>
          <p:nvPr/>
        </p:nvSpPr>
        <p:spPr>
          <a:xfrm>
            <a:off x="5176870" y="5296146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ldd0</a:t>
            </a:r>
          </a:p>
          <a:p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ldd1</a:t>
            </a:r>
            <a:endParaRPr kumimoji="1" lang="ja-JP" altLang="en-US" sz="160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2B7216B2-F271-9482-62A3-0D163A0DD2FA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>
            <a:off x="4367385" y="6514438"/>
            <a:ext cx="72760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02EA2295-26FF-DB11-CEA8-BB96D07EF4B3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5814589" y="6514438"/>
            <a:ext cx="68361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曲線コネクタ 73">
            <a:extLst>
              <a:ext uri="{FF2B5EF4-FFF2-40B4-BE49-F238E27FC236}">
                <a16:creationId xmlns:a16="http://schemas.microsoft.com/office/drawing/2014/main" id="{15250D87-C601-029A-5811-DFB094395565}"/>
              </a:ext>
            </a:extLst>
          </p:cNvPr>
          <p:cNvCxnSpPr>
            <a:cxnSpLocks/>
            <a:stCxn id="11" idx="6"/>
            <a:endCxn id="11" idx="2"/>
          </p:cNvCxnSpPr>
          <p:nvPr/>
        </p:nvCxnSpPr>
        <p:spPr>
          <a:xfrm flipH="1">
            <a:off x="5114587" y="4716732"/>
            <a:ext cx="719602" cy="12700"/>
          </a:xfrm>
          <a:prstGeom prst="curvedConnector5">
            <a:avLst>
              <a:gd name="adj1" fmla="val -31768"/>
              <a:gd name="adj2" fmla="val -4499465"/>
              <a:gd name="adj3" fmla="val 131768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016E56C6-64D1-1A44-E9F2-FE6A85D915B9}"/>
              </a:ext>
            </a:extLst>
          </p:cNvPr>
          <p:cNvSpPr txBox="1"/>
          <p:nvPr/>
        </p:nvSpPr>
        <p:spPr>
          <a:xfrm>
            <a:off x="3430772" y="2343280"/>
            <a:ext cx="1435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[ L,LL,H,H ]</a:t>
            </a:r>
            <a:endParaRPr kumimoji="1" lang="ja-JP" altLang="en-US" sz="1600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E48C55A6-6D82-CED3-ACD9-2ABDE728901E}"/>
              </a:ext>
            </a:extLst>
          </p:cNvPr>
          <p:cNvSpPr txBox="1"/>
          <p:nvPr/>
        </p:nvSpPr>
        <p:spPr>
          <a:xfrm>
            <a:off x="3319694" y="2660038"/>
            <a:ext cx="800219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reset</a:t>
            </a:r>
          </a:p>
          <a:p>
            <a:pPr algn="ctr">
              <a:lnSpc>
                <a:spcPts val="1500"/>
              </a:lnSpc>
            </a:pPr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fetch2</a:t>
            </a:r>
          </a:p>
          <a:p>
            <a:pPr algn="ctr">
              <a:lnSpc>
                <a:spcPts val="1500"/>
              </a:lnSpc>
            </a:pPr>
            <a:r>
              <a:rPr kumimoji="1" lang="en-US" altLang="ja-JP" sz="16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alu</a:t>
            </a:r>
            <a:endParaRPr kumimoji="1" lang="en-US" altLang="ja-JP" sz="1600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8BC790B3-8CD3-5F1B-1AC9-681CB5FB0B05}"/>
              </a:ext>
            </a:extLst>
          </p:cNvPr>
          <p:cNvSpPr txBox="1"/>
          <p:nvPr/>
        </p:nvSpPr>
        <p:spPr>
          <a:xfrm>
            <a:off x="4121163" y="2660038"/>
            <a:ext cx="492443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j4</a:t>
            </a:r>
          </a:p>
          <a:p>
            <a:pPr algn="ctr">
              <a:lnSpc>
                <a:spcPts val="1500"/>
              </a:lnSpc>
            </a:pPr>
            <a:r>
              <a:rPr kumimoji="1" lang="en-US" altLang="ja-JP" sz="16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Jpn</a:t>
            </a:r>
            <a:endParaRPr kumimoji="1" lang="en-US" altLang="ja-JP" sz="1600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>
              <a:lnSpc>
                <a:spcPts val="1500"/>
              </a:lnSpc>
            </a:pPr>
            <a:r>
              <a:rPr kumimoji="1" lang="en-US" altLang="ja-JP" sz="16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nop</a:t>
            </a:r>
            <a:endParaRPr kumimoji="1" lang="en-US" altLang="ja-JP" sz="1600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CE9CD151-57FB-3C12-9249-863F05A4DDE3}"/>
              </a:ext>
            </a:extLst>
          </p:cNvPr>
          <p:cNvSpPr txBox="1"/>
          <p:nvPr/>
        </p:nvSpPr>
        <p:spPr>
          <a:xfrm>
            <a:off x="6310352" y="2347590"/>
            <a:ext cx="1435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[ L,LL,L,H ]</a:t>
            </a:r>
            <a:endParaRPr kumimoji="1" lang="ja-JP" altLang="en-US" sz="1600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78D04F12-B06D-798C-9A4F-D8FF0B761B1A}"/>
              </a:ext>
            </a:extLst>
          </p:cNvPr>
          <p:cNvSpPr txBox="1"/>
          <p:nvPr/>
        </p:nvSpPr>
        <p:spPr>
          <a:xfrm>
            <a:off x="6147115" y="2642504"/>
            <a:ext cx="800219" cy="1054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fetch0</a:t>
            </a:r>
          </a:p>
          <a:p>
            <a:pPr algn="ctr">
              <a:lnSpc>
                <a:spcPts val="1500"/>
              </a:lnSpc>
            </a:pPr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fetch1</a:t>
            </a:r>
          </a:p>
          <a:p>
            <a:pPr algn="ctr">
              <a:lnSpc>
                <a:spcPts val="1500"/>
              </a:lnSpc>
            </a:pPr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setix0</a:t>
            </a:r>
          </a:p>
          <a:p>
            <a:pPr algn="ctr">
              <a:lnSpc>
                <a:spcPts val="1500"/>
              </a:lnSpc>
            </a:pPr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setix1</a:t>
            </a:r>
          </a:p>
          <a:p>
            <a:pPr algn="ctr">
              <a:lnSpc>
                <a:spcPts val="1500"/>
              </a:lnSpc>
            </a:pPr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ldi0</a:t>
            </a: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3EBF3103-8448-B0F4-A8D5-0651444111AB}"/>
              </a:ext>
            </a:extLst>
          </p:cNvPr>
          <p:cNvSpPr txBox="1"/>
          <p:nvPr/>
        </p:nvSpPr>
        <p:spPr>
          <a:xfrm>
            <a:off x="6838058" y="2654102"/>
            <a:ext cx="595035" cy="1054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ldi1</a:t>
            </a:r>
          </a:p>
          <a:p>
            <a:pPr algn="ctr">
              <a:lnSpc>
                <a:spcPts val="1500"/>
              </a:lnSpc>
            </a:pPr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j0</a:t>
            </a:r>
          </a:p>
          <a:p>
            <a:pPr algn="ctr">
              <a:lnSpc>
                <a:spcPts val="1500"/>
              </a:lnSpc>
            </a:pPr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j1</a:t>
            </a:r>
          </a:p>
          <a:p>
            <a:pPr algn="ctr">
              <a:lnSpc>
                <a:spcPts val="1500"/>
              </a:lnSpc>
            </a:pPr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j2</a:t>
            </a:r>
          </a:p>
          <a:p>
            <a:pPr algn="ctr">
              <a:lnSpc>
                <a:spcPts val="1500"/>
              </a:lnSpc>
            </a:pPr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j3</a:t>
            </a:r>
          </a:p>
        </p:txBody>
      </p:sp>
      <p:cxnSp>
        <p:nvCxnSpPr>
          <p:cNvPr id="88" name="曲線コネクタ 87">
            <a:extLst>
              <a:ext uri="{FF2B5EF4-FFF2-40B4-BE49-F238E27FC236}">
                <a16:creationId xmlns:a16="http://schemas.microsoft.com/office/drawing/2014/main" id="{43788148-1C10-CF4C-7329-97D5CA3D4C39}"/>
              </a:ext>
            </a:extLst>
          </p:cNvPr>
          <p:cNvCxnSpPr>
            <a:cxnSpLocks/>
            <a:stCxn id="4" idx="7"/>
            <a:endCxn id="5" idx="1"/>
          </p:cNvCxnSpPr>
          <p:nvPr/>
        </p:nvCxnSpPr>
        <p:spPr>
          <a:xfrm rot="5400000" flipH="1" flipV="1">
            <a:off x="5420910" y="602185"/>
            <a:ext cx="9" cy="2365336"/>
          </a:xfrm>
          <a:prstGeom prst="curvedConnector3">
            <a:avLst>
              <a:gd name="adj1" fmla="val 2147483646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曲線コネクタ 97">
            <a:extLst>
              <a:ext uri="{FF2B5EF4-FFF2-40B4-BE49-F238E27FC236}">
                <a16:creationId xmlns:a16="http://schemas.microsoft.com/office/drawing/2014/main" id="{6A0B113A-7329-6D19-0D9D-B19C2E7475B0}"/>
              </a:ext>
            </a:extLst>
          </p:cNvPr>
          <p:cNvCxnSpPr>
            <a:cxnSpLocks/>
            <a:stCxn id="5" idx="3"/>
            <a:endCxn id="4" idx="5"/>
          </p:cNvCxnSpPr>
          <p:nvPr/>
        </p:nvCxnSpPr>
        <p:spPr>
          <a:xfrm rot="5400000">
            <a:off x="5420910" y="1112082"/>
            <a:ext cx="9" cy="2365336"/>
          </a:xfrm>
          <a:prstGeom prst="curvedConnector3">
            <a:avLst>
              <a:gd name="adj1" fmla="val 1998122222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曲線コネクタ 104">
            <a:extLst>
              <a:ext uri="{FF2B5EF4-FFF2-40B4-BE49-F238E27FC236}">
                <a16:creationId xmlns:a16="http://schemas.microsoft.com/office/drawing/2014/main" id="{1FD2EFDB-9A3D-A475-FFFB-0F1FD5F5A5D4}"/>
              </a:ext>
            </a:extLst>
          </p:cNvPr>
          <p:cNvCxnSpPr>
            <a:cxnSpLocks/>
            <a:stCxn id="5" idx="7"/>
            <a:endCxn id="5" idx="1"/>
          </p:cNvCxnSpPr>
          <p:nvPr/>
        </p:nvCxnSpPr>
        <p:spPr>
          <a:xfrm rot="16200000" flipV="1">
            <a:off x="6858000" y="1530430"/>
            <a:ext cx="12700" cy="508836"/>
          </a:xfrm>
          <a:prstGeom prst="curvedConnector3">
            <a:avLst>
              <a:gd name="adj1" fmla="val 325220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曲線コネクタ 108">
            <a:extLst>
              <a:ext uri="{FF2B5EF4-FFF2-40B4-BE49-F238E27FC236}">
                <a16:creationId xmlns:a16="http://schemas.microsoft.com/office/drawing/2014/main" id="{E5B03DE8-702E-EA5E-D0BE-033BB083E60B}"/>
              </a:ext>
            </a:extLst>
          </p:cNvPr>
          <p:cNvCxnSpPr>
            <a:cxnSpLocks/>
            <a:stCxn id="4" idx="7"/>
            <a:endCxn id="4" idx="1"/>
          </p:cNvCxnSpPr>
          <p:nvPr/>
        </p:nvCxnSpPr>
        <p:spPr>
          <a:xfrm rot="16200000" flipV="1">
            <a:off x="3983828" y="1530439"/>
            <a:ext cx="12700" cy="508836"/>
          </a:xfrm>
          <a:prstGeom prst="curvedConnector3">
            <a:avLst>
              <a:gd name="adj1" fmla="val 3376346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曲線コネクタ 111">
            <a:extLst>
              <a:ext uri="{FF2B5EF4-FFF2-40B4-BE49-F238E27FC236}">
                <a16:creationId xmlns:a16="http://schemas.microsoft.com/office/drawing/2014/main" id="{6B9F9A91-FF1E-2831-47F0-E4AC83817180}"/>
              </a:ext>
            </a:extLst>
          </p:cNvPr>
          <p:cNvCxnSpPr>
            <a:cxnSpLocks/>
            <a:stCxn id="4" idx="2"/>
            <a:endCxn id="11" idx="2"/>
          </p:cNvCxnSpPr>
          <p:nvPr/>
        </p:nvCxnSpPr>
        <p:spPr>
          <a:xfrm rot="10800000" flipH="1" flipV="1">
            <a:off x="3624027" y="2039806"/>
            <a:ext cx="1490560" cy="2676926"/>
          </a:xfrm>
          <a:prstGeom prst="curvedConnector3">
            <a:avLst>
              <a:gd name="adj1" fmla="val -2677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曲線コネクタ 113">
            <a:extLst>
              <a:ext uri="{FF2B5EF4-FFF2-40B4-BE49-F238E27FC236}">
                <a16:creationId xmlns:a16="http://schemas.microsoft.com/office/drawing/2014/main" id="{757B681A-2BC2-5078-AD28-478ADA1A4747}"/>
              </a:ext>
            </a:extLst>
          </p:cNvPr>
          <p:cNvCxnSpPr>
            <a:cxnSpLocks/>
            <a:stCxn id="4" idx="2"/>
            <a:endCxn id="7" idx="2"/>
          </p:cNvCxnSpPr>
          <p:nvPr/>
        </p:nvCxnSpPr>
        <p:spPr>
          <a:xfrm rot="10800000" flipH="1" flipV="1">
            <a:off x="3624027" y="2039806"/>
            <a:ext cx="23756" cy="4474632"/>
          </a:xfrm>
          <a:prstGeom prst="curvedConnector3">
            <a:avLst>
              <a:gd name="adj1" fmla="val -2605961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曲線コネクタ 127">
            <a:extLst>
              <a:ext uri="{FF2B5EF4-FFF2-40B4-BE49-F238E27FC236}">
                <a16:creationId xmlns:a16="http://schemas.microsoft.com/office/drawing/2014/main" id="{965A2449-EAD5-BE35-44BB-94F51F7A8CC8}"/>
              </a:ext>
            </a:extLst>
          </p:cNvPr>
          <p:cNvCxnSpPr>
            <a:cxnSpLocks/>
            <a:stCxn id="11" idx="6"/>
            <a:endCxn id="5" idx="6"/>
          </p:cNvCxnSpPr>
          <p:nvPr/>
        </p:nvCxnSpPr>
        <p:spPr>
          <a:xfrm flipV="1">
            <a:off x="5834189" y="2039797"/>
            <a:ext cx="1383612" cy="2676935"/>
          </a:xfrm>
          <a:prstGeom prst="curvedConnector3">
            <a:avLst>
              <a:gd name="adj1" fmla="val 13108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曲線コネクタ 130">
            <a:extLst>
              <a:ext uri="{FF2B5EF4-FFF2-40B4-BE49-F238E27FC236}">
                <a16:creationId xmlns:a16="http://schemas.microsoft.com/office/drawing/2014/main" id="{5E92A8F8-88CD-24AF-31E2-5419F243B6D8}"/>
              </a:ext>
            </a:extLst>
          </p:cNvPr>
          <p:cNvCxnSpPr>
            <a:cxnSpLocks/>
            <a:stCxn id="13" idx="6"/>
            <a:endCxn id="5" idx="6"/>
          </p:cNvCxnSpPr>
          <p:nvPr/>
        </p:nvCxnSpPr>
        <p:spPr>
          <a:xfrm flipV="1">
            <a:off x="7217801" y="2039797"/>
            <a:ext cx="12700" cy="4474641"/>
          </a:xfrm>
          <a:prstGeom prst="curvedConnector3">
            <a:avLst>
              <a:gd name="adj1" fmla="val 5676189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050">
            <a:extLst>
              <a:ext uri="{FF2B5EF4-FFF2-40B4-BE49-F238E27FC236}">
                <a16:creationId xmlns:a16="http://schemas.microsoft.com/office/drawing/2014/main" id="{3842A918-FDAC-F565-E837-A05D41D45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4902" y="7636930"/>
            <a:ext cx="719602" cy="72110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s6</a:t>
            </a:r>
          </a:p>
        </p:txBody>
      </p:sp>
      <p:sp>
        <p:nvSpPr>
          <p:cNvPr id="3" name="Oval 1050">
            <a:extLst>
              <a:ext uri="{FF2B5EF4-FFF2-40B4-BE49-F238E27FC236}">
                <a16:creationId xmlns:a16="http://schemas.microsoft.com/office/drawing/2014/main" id="{930F4E46-A5AB-49C8-BA67-6E7E34934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2106" y="7636930"/>
            <a:ext cx="719602" cy="72110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s7</a:t>
            </a:r>
          </a:p>
        </p:txBody>
      </p:sp>
      <p:sp>
        <p:nvSpPr>
          <p:cNvPr id="6" name="Oval 1050">
            <a:extLst>
              <a:ext uri="{FF2B5EF4-FFF2-40B4-BE49-F238E27FC236}">
                <a16:creationId xmlns:a16="http://schemas.microsoft.com/office/drawing/2014/main" id="{B7E87DFC-C941-E5E0-E6FD-3DD26525E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318" y="7636930"/>
            <a:ext cx="719602" cy="72110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s8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4CE1880-B393-C8C4-59D2-C61CE5154F14}"/>
              </a:ext>
            </a:extLst>
          </p:cNvPr>
          <p:cNvSpPr txBox="1"/>
          <p:nvPr/>
        </p:nvSpPr>
        <p:spPr>
          <a:xfrm>
            <a:off x="4877909" y="8292445"/>
            <a:ext cx="1435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[ H,LH,H,L ]</a:t>
            </a:r>
            <a:endParaRPr kumimoji="1" lang="ja-JP" altLang="en-US" sz="1600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E68596-5CE5-517C-C1ED-A506CF5C3640}"/>
              </a:ext>
            </a:extLst>
          </p:cNvPr>
          <p:cNvSpPr txBox="1"/>
          <p:nvPr/>
        </p:nvSpPr>
        <p:spPr>
          <a:xfrm>
            <a:off x="6281121" y="8292445"/>
            <a:ext cx="1435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[ H,LH,H,H ]</a:t>
            </a:r>
            <a:endParaRPr kumimoji="1" lang="ja-JP" altLang="en-US" sz="1600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03C2BD3-3DDF-FC98-1AE8-E4AD6551B311}"/>
              </a:ext>
            </a:extLst>
          </p:cNvPr>
          <p:cNvSpPr txBox="1"/>
          <p:nvPr/>
        </p:nvSpPr>
        <p:spPr>
          <a:xfrm>
            <a:off x="3430705" y="8292445"/>
            <a:ext cx="1435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[ H,LH,H,H ]</a:t>
            </a:r>
            <a:endParaRPr kumimoji="1" lang="ja-JP" altLang="en-US" sz="1600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7CA56B5-E336-ECB5-8C55-8F438DE645CB}"/>
              </a:ext>
            </a:extLst>
          </p:cNvPr>
          <p:cNvSpPr txBox="1"/>
          <p:nvPr/>
        </p:nvSpPr>
        <p:spPr>
          <a:xfrm>
            <a:off x="3625333" y="8661777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stdb0</a:t>
            </a:r>
            <a:endParaRPr kumimoji="1" lang="ja-JP" altLang="en-US" sz="1600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145EED2-1E90-33F8-698A-3A8BC910A30A}"/>
              </a:ext>
            </a:extLst>
          </p:cNvPr>
          <p:cNvSpPr txBox="1"/>
          <p:nvPr/>
        </p:nvSpPr>
        <p:spPr>
          <a:xfrm>
            <a:off x="5092138" y="8644217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stdb1</a:t>
            </a:r>
            <a:endParaRPr kumimoji="1" lang="ja-JP" altLang="en-US" sz="1600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4D0C6B3-D63E-2C71-DB2D-9040A5E076FD}"/>
              </a:ext>
            </a:extLst>
          </p:cNvPr>
          <p:cNvSpPr txBox="1"/>
          <p:nvPr/>
        </p:nvSpPr>
        <p:spPr>
          <a:xfrm>
            <a:off x="6541285" y="8644217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stdb2</a:t>
            </a:r>
            <a:endParaRPr kumimoji="1" lang="ja-JP" altLang="en-US" sz="1600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7C7C566E-67D7-1001-65B0-8CC6D0E1BB59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4344504" y="7997482"/>
            <a:ext cx="72760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6488021F-9163-3E49-9EDC-03D1B9D001EB}"/>
              </a:ext>
            </a:extLst>
          </p:cNvPr>
          <p:cNvCxnSpPr>
            <a:cxnSpLocks/>
            <a:stCxn id="3" idx="6"/>
            <a:endCxn id="6" idx="2"/>
          </p:cNvCxnSpPr>
          <p:nvPr/>
        </p:nvCxnSpPr>
        <p:spPr>
          <a:xfrm>
            <a:off x="5791708" y="7997482"/>
            <a:ext cx="68361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線コネクタ 113">
            <a:extLst>
              <a:ext uri="{FF2B5EF4-FFF2-40B4-BE49-F238E27FC236}">
                <a16:creationId xmlns:a16="http://schemas.microsoft.com/office/drawing/2014/main" id="{8E49E578-6E5A-95BC-5AE9-0D3D3F598D92}"/>
              </a:ext>
            </a:extLst>
          </p:cNvPr>
          <p:cNvCxnSpPr>
            <a:cxnSpLocks/>
            <a:stCxn id="4" idx="2"/>
            <a:endCxn id="2" idx="2"/>
          </p:cNvCxnSpPr>
          <p:nvPr/>
        </p:nvCxnSpPr>
        <p:spPr>
          <a:xfrm rot="10800000" flipH="1" flipV="1">
            <a:off x="3624026" y="2039806"/>
            <a:ext cx="875" cy="5957676"/>
          </a:xfrm>
          <a:prstGeom prst="curvedConnector3">
            <a:avLst>
              <a:gd name="adj1" fmla="val -13324114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1050">
            <a:extLst>
              <a:ext uri="{FF2B5EF4-FFF2-40B4-BE49-F238E27FC236}">
                <a16:creationId xmlns:a16="http://schemas.microsoft.com/office/drawing/2014/main" id="{679569F9-C0CC-15D6-3455-D1E86A840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4902" y="9272283"/>
            <a:ext cx="719602" cy="72110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s10</a:t>
            </a:r>
          </a:p>
        </p:txBody>
      </p:sp>
      <p:sp>
        <p:nvSpPr>
          <p:cNvPr id="25" name="Oval 1050">
            <a:extLst>
              <a:ext uri="{FF2B5EF4-FFF2-40B4-BE49-F238E27FC236}">
                <a16:creationId xmlns:a16="http://schemas.microsoft.com/office/drawing/2014/main" id="{FD3905AD-4E9A-5559-CC2B-29A02B85B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2106" y="9272283"/>
            <a:ext cx="719602" cy="72110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s11</a:t>
            </a:r>
          </a:p>
        </p:txBody>
      </p:sp>
      <p:sp>
        <p:nvSpPr>
          <p:cNvPr id="26" name="Oval 1050">
            <a:extLst>
              <a:ext uri="{FF2B5EF4-FFF2-40B4-BE49-F238E27FC236}">
                <a16:creationId xmlns:a16="http://schemas.microsoft.com/office/drawing/2014/main" id="{6554B644-1255-2400-71AD-0849306F8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318" y="9272283"/>
            <a:ext cx="719602" cy="72110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s12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48EA96B-6473-69DD-88D7-BE774627D259}"/>
              </a:ext>
            </a:extLst>
          </p:cNvPr>
          <p:cNvSpPr txBox="1"/>
          <p:nvPr/>
        </p:nvSpPr>
        <p:spPr>
          <a:xfrm>
            <a:off x="4877909" y="9927798"/>
            <a:ext cx="1435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[ H,HL,H,H ]</a:t>
            </a:r>
            <a:endParaRPr kumimoji="1" lang="ja-JP" altLang="en-US" sz="1600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B61B6F7-B1A6-BE1B-99C2-38973CE26313}"/>
              </a:ext>
            </a:extLst>
          </p:cNvPr>
          <p:cNvSpPr txBox="1"/>
          <p:nvPr/>
        </p:nvSpPr>
        <p:spPr>
          <a:xfrm>
            <a:off x="6281121" y="9927798"/>
            <a:ext cx="1435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[ H,HL,H,L ]</a:t>
            </a:r>
            <a:endParaRPr kumimoji="1" lang="ja-JP" altLang="en-US" sz="1600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4AE4700-0B77-27C8-1A59-F2E6A11A09EA}"/>
              </a:ext>
            </a:extLst>
          </p:cNvPr>
          <p:cNvSpPr txBox="1"/>
          <p:nvPr/>
        </p:nvSpPr>
        <p:spPr>
          <a:xfrm>
            <a:off x="3430705" y="9927798"/>
            <a:ext cx="1435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[ L,LL,L,H ]</a:t>
            </a:r>
            <a:endParaRPr kumimoji="1" lang="ja-JP" altLang="en-US" sz="1600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6FD362E-1FBA-3723-C50A-128FA9B6E7C8}"/>
              </a:ext>
            </a:extLst>
          </p:cNvPr>
          <p:cNvSpPr txBox="1"/>
          <p:nvPr/>
        </p:nvSpPr>
        <p:spPr>
          <a:xfrm>
            <a:off x="3625333" y="10297130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stdi1</a:t>
            </a:r>
            <a:endParaRPr kumimoji="1" lang="ja-JP" altLang="en-US" sz="1600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984B028-5441-0D65-C48D-D84CF4EDC836}"/>
              </a:ext>
            </a:extLst>
          </p:cNvPr>
          <p:cNvSpPr txBox="1"/>
          <p:nvPr/>
        </p:nvSpPr>
        <p:spPr>
          <a:xfrm>
            <a:off x="5092138" y="10279570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stdi2</a:t>
            </a:r>
            <a:endParaRPr kumimoji="1" lang="ja-JP" altLang="en-US" sz="1600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C872AA8-A171-20EA-BACA-22F77C8BF148}"/>
              </a:ext>
            </a:extLst>
          </p:cNvPr>
          <p:cNvSpPr txBox="1"/>
          <p:nvPr/>
        </p:nvSpPr>
        <p:spPr>
          <a:xfrm>
            <a:off x="6541285" y="10279570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stdi3</a:t>
            </a:r>
            <a:endParaRPr kumimoji="1" lang="ja-JP" altLang="en-US" sz="1600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EED81BF7-1B1A-3526-B065-6B0D1DF299CF}"/>
              </a:ext>
            </a:extLst>
          </p:cNvPr>
          <p:cNvCxnSpPr>
            <a:cxnSpLocks/>
            <a:stCxn id="24" idx="6"/>
            <a:endCxn id="25" idx="2"/>
          </p:cNvCxnSpPr>
          <p:nvPr/>
        </p:nvCxnSpPr>
        <p:spPr>
          <a:xfrm>
            <a:off x="4344504" y="9632835"/>
            <a:ext cx="72760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4FC28B57-9F47-F095-E0D1-2032C41121E3}"/>
              </a:ext>
            </a:extLst>
          </p:cNvPr>
          <p:cNvCxnSpPr>
            <a:cxnSpLocks/>
            <a:stCxn id="25" idx="6"/>
            <a:endCxn id="26" idx="2"/>
          </p:cNvCxnSpPr>
          <p:nvPr/>
        </p:nvCxnSpPr>
        <p:spPr>
          <a:xfrm>
            <a:off x="5791708" y="9632835"/>
            <a:ext cx="68361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1050">
            <a:extLst>
              <a:ext uri="{FF2B5EF4-FFF2-40B4-BE49-F238E27FC236}">
                <a16:creationId xmlns:a16="http://schemas.microsoft.com/office/drawing/2014/main" id="{33C3AF78-E8C4-D5FA-993A-D0AB2DDAF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5500" y="9289849"/>
            <a:ext cx="719602" cy="72110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s9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1E3E12D-2D52-ED8F-78D0-6B4A06AE4717}"/>
              </a:ext>
            </a:extLst>
          </p:cNvPr>
          <p:cNvSpPr txBox="1"/>
          <p:nvPr/>
        </p:nvSpPr>
        <p:spPr>
          <a:xfrm>
            <a:off x="1981303" y="9945364"/>
            <a:ext cx="1435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[ L,LL,L,H ]</a:t>
            </a:r>
            <a:endParaRPr kumimoji="1" lang="ja-JP" altLang="en-US" sz="1600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EE66CFE-2275-8BBD-CBF0-7B2F8EB9622B}"/>
              </a:ext>
            </a:extLst>
          </p:cNvPr>
          <p:cNvSpPr txBox="1"/>
          <p:nvPr/>
        </p:nvSpPr>
        <p:spPr>
          <a:xfrm>
            <a:off x="2175931" y="10314696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stdi0</a:t>
            </a:r>
            <a:endParaRPr kumimoji="1" lang="ja-JP" altLang="en-US" sz="1600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051AF6E1-8017-D3A7-B2FD-3F139A16F067}"/>
              </a:ext>
            </a:extLst>
          </p:cNvPr>
          <p:cNvCxnSpPr>
            <a:cxnSpLocks/>
            <a:stCxn id="35" idx="6"/>
          </p:cNvCxnSpPr>
          <p:nvPr/>
        </p:nvCxnSpPr>
        <p:spPr>
          <a:xfrm>
            <a:off x="2895102" y="9650401"/>
            <a:ext cx="72760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1050">
            <a:extLst>
              <a:ext uri="{FF2B5EF4-FFF2-40B4-BE49-F238E27FC236}">
                <a16:creationId xmlns:a16="http://schemas.microsoft.com/office/drawing/2014/main" id="{3598FCC0-DC02-A12B-D82A-4789858D4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8530" y="9272283"/>
            <a:ext cx="719602" cy="72110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s13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5D63A498-D122-C2FC-C599-E86F77B3D51E}"/>
              </a:ext>
            </a:extLst>
          </p:cNvPr>
          <p:cNvSpPr txBox="1"/>
          <p:nvPr/>
        </p:nvSpPr>
        <p:spPr>
          <a:xfrm>
            <a:off x="7684333" y="9927798"/>
            <a:ext cx="1435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[ H,HL,H,H ]</a:t>
            </a:r>
            <a:endParaRPr kumimoji="1" lang="ja-JP" altLang="en-US" sz="1600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F39EA9A-7C16-75EE-B064-F0D3F7E9B291}"/>
              </a:ext>
            </a:extLst>
          </p:cNvPr>
          <p:cNvSpPr txBox="1"/>
          <p:nvPr/>
        </p:nvSpPr>
        <p:spPr>
          <a:xfrm>
            <a:off x="7944497" y="10279570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stdi4</a:t>
            </a:r>
            <a:endParaRPr kumimoji="1" lang="ja-JP" altLang="en-US" sz="1600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D7D044C1-B2B0-87C9-8A1B-3E1414DA4AB3}"/>
              </a:ext>
            </a:extLst>
          </p:cNvPr>
          <p:cNvCxnSpPr>
            <a:cxnSpLocks/>
            <a:endCxn id="45" idx="2"/>
          </p:cNvCxnSpPr>
          <p:nvPr/>
        </p:nvCxnSpPr>
        <p:spPr>
          <a:xfrm>
            <a:off x="7194920" y="9632835"/>
            <a:ext cx="68361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曲線コネクタ 113">
            <a:extLst>
              <a:ext uri="{FF2B5EF4-FFF2-40B4-BE49-F238E27FC236}">
                <a16:creationId xmlns:a16="http://schemas.microsoft.com/office/drawing/2014/main" id="{C6E0210D-89CA-76AD-D318-CCF73A3EA3AB}"/>
              </a:ext>
            </a:extLst>
          </p:cNvPr>
          <p:cNvCxnSpPr>
            <a:cxnSpLocks/>
            <a:stCxn id="4" idx="2"/>
            <a:endCxn id="35" idx="2"/>
          </p:cNvCxnSpPr>
          <p:nvPr/>
        </p:nvCxnSpPr>
        <p:spPr>
          <a:xfrm rot="10800000" flipV="1">
            <a:off x="2175501" y="2039805"/>
            <a:ext cx="1448527" cy="7610595"/>
          </a:xfrm>
          <a:prstGeom prst="curvedConnector3">
            <a:avLst>
              <a:gd name="adj1" fmla="val 144548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曲線コネクタ 130">
            <a:extLst>
              <a:ext uri="{FF2B5EF4-FFF2-40B4-BE49-F238E27FC236}">
                <a16:creationId xmlns:a16="http://schemas.microsoft.com/office/drawing/2014/main" id="{021B515B-43EF-CA4F-81B4-A177DE93534C}"/>
              </a:ext>
            </a:extLst>
          </p:cNvPr>
          <p:cNvCxnSpPr>
            <a:cxnSpLocks/>
            <a:stCxn id="6" idx="6"/>
            <a:endCxn id="5" idx="6"/>
          </p:cNvCxnSpPr>
          <p:nvPr/>
        </p:nvCxnSpPr>
        <p:spPr>
          <a:xfrm flipV="1">
            <a:off x="7194920" y="2039797"/>
            <a:ext cx="22881" cy="5957685"/>
          </a:xfrm>
          <a:prstGeom prst="curvedConnector3">
            <a:avLst>
              <a:gd name="adj1" fmla="val 524717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曲線コネクタ 130">
            <a:extLst>
              <a:ext uri="{FF2B5EF4-FFF2-40B4-BE49-F238E27FC236}">
                <a16:creationId xmlns:a16="http://schemas.microsoft.com/office/drawing/2014/main" id="{221E0FC5-C0A6-ED13-C712-1A9DD161DAD0}"/>
              </a:ext>
            </a:extLst>
          </p:cNvPr>
          <p:cNvCxnSpPr>
            <a:cxnSpLocks/>
            <a:stCxn id="45" idx="6"/>
            <a:endCxn id="5" idx="6"/>
          </p:cNvCxnSpPr>
          <p:nvPr/>
        </p:nvCxnSpPr>
        <p:spPr>
          <a:xfrm flipH="1" flipV="1">
            <a:off x="7217801" y="2039797"/>
            <a:ext cx="1380331" cy="7593038"/>
          </a:xfrm>
          <a:prstGeom prst="curvedConnector3">
            <a:avLst>
              <a:gd name="adj1" fmla="val -61842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158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169</Words>
  <Application>Microsoft Office PowerPoint</Application>
  <PresentationFormat>ユーザー設定</PresentationFormat>
  <Paragraphs>57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MS Mincho</vt:lpstr>
      <vt:lpstr>MS Mincho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Kadou Chihiro</dc:creator>
  <cp:lastModifiedBy>UEDA Keito</cp:lastModifiedBy>
  <cp:revision>4</cp:revision>
  <dcterms:created xsi:type="dcterms:W3CDTF">2022-12-01T18:14:44Z</dcterms:created>
  <dcterms:modified xsi:type="dcterms:W3CDTF">2024-11-11T07:32:16Z</dcterms:modified>
</cp:coreProperties>
</file>