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4403388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952"/>
    <p:restoredTop sz="94648"/>
  </p:normalViewPr>
  <p:slideViewPr>
    <p:cSldViewPr snapToGrid="0">
      <p:cViewPr>
        <p:scale>
          <a:sx n="69" d="100"/>
          <a:sy n="69" d="100"/>
        </p:scale>
        <p:origin x="26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254" y="3534924"/>
            <a:ext cx="12242880" cy="7519835"/>
          </a:xfrm>
        </p:spPr>
        <p:txBody>
          <a:bodyPr anchor="b"/>
          <a:lstStyle>
            <a:lvl1pPr algn="ctr">
              <a:defRPr sz="945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424" y="11344752"/>
            <a:ext cx="10802541" cy="5214884"/>
          </a:xfrm>
        </p:spPr>
        <p:txBody>
          <a:bodyPr/>
          <a:lstStyle>
            <a:lvl1pPr marL="0" indent="0" algn="ctr">
              <a:buNone/>
              <a:defRPr sz="3780"/>
            </a:lvl1pPr>
            <a:lvl2pPr marL="720181" indent="0" algn="ctr">
              <a:buNone/>
              <a:defRPr sz="3150"/>
            </a:lvl2pPr>
            <a:lvl3pPr marL="1440363" indent="0" algn="ctr">
              <a:buNone/>
              <a:defRPr sz="2835"/>
            </a:lvl3pPr>
            <a:lvl4pPr marL="2160544" indent="0" algn="ctr">
              <a:buNone/>
              <a:defRPr sz="2520"/>
            </a:lvl4pPr>
            <a:lvl5pPr marL="2880726" indent="0" algn="ctr">
              <a:buNone/>
              <a:defRPr sz="2520"/>
            </a:lvl5pPr>
            <a:lvl6pPr marL="3600907" indent="0" algn="ctr">
              <a:buNone/>
              <a:defRPr sz="2520"/>
            </a:lvl6pPr>
            <a:lvl7pPr marL="4321089" indent="0" algn="ctr">
              <a:buNone/>
              <a:defRPr sz="2520"/>
            </a:lvl7pPr>
            <a:lvl8pPr marL="5041270" indent="0" algn="ctr">
              <a:buNone/>
              <a:defRPr sz="2520"/>
            </a:lvl8pPr>
            <a:lvl9pPr marL="5761452" indent="0" algn="ctr">
              <a:buNone/>
              <a:defRPr sz="252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5C25-63AE-4947-B7A0-84740C48C91F}" type="datetimeFigureOut">
              <a:rPr kumimoji="1" lang="ja-JP" altLang="en-US" smtClean="0"/>
              <a:t>2023/9/12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7E45-0310-4643-897B-5BDAC48AB2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84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5C25-63AE-4947-B7A0-84740C48C91F}" type="datetimeFigureOut">
              <a:rPr kumimoji="1" lang="ja-JP" altLang="en-US" smtClean="0"/>
              <a:t>2023/9/12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7E45-0310-4643-897B-5BDAC48AB2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2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7425" y="1149975"/>
            <a:ext cx="3105731" cy="1830459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234" y="1149975"/>
            <a:ext cx="9137149" cy="1830459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5C25-63AE-4947-B7A0-84740C48C91F}" type="datetimeFigureOut">
              <a:rPr kumimoji="1" lang="ja-JP" altLang="en-US" smtClean="0"/>
              <a:t>2023/9/12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7E45-0310-4643-897B-5BDAC48AB2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5C25-63AE-4947-B7A0-84740C48C91F}" type="datetimeFigureOut">
              <a:rPr kumimoji="1" lang="ja-JP" altLang="en-US" smtClean="0"/>
              <a:t>2023/9/12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7E45-0310-4643-897B-5BDAC48AB2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09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732" y="5384888"/>
            <a:ext cx="12422922" cy="8984801"/>
          </a:xfrm>
        </p:spPr>
        <p:txBody>
          <a:bodyPr anchor="b"/>
          <a:lstStyle>
            <a:lvl1pPr>
              <a:defRPr sz="945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732" y="14454688"/>
            <a:ext cx="12422922" cy="4724895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2018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40363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6054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807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60090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2108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412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61452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5C25-63AE-4947-B7A0-84740C48C91F}" type="datetimeFigureOut">
              <a:rPr kumimoji="1" lang="ja-JP" altLang="en-US" smtClean="0"/>
              <a:t>2023/9/12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7E45-0310-4643-897B-5BDAC48AB2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61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233" y="5749874"/>
            <a:ext cx="6121440" cy="137047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1715" y="5749874"/>
            <a:ext cx="6121440" cy="137047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5C25-63AE-4947-B7A0-84740C48C91F}" type="datetimeFigureOut">
              <a:rPr kumimoji="1" lang="ja-JP" altLang="en-US" smtClean="0"/>
              <a:t>2023/9/12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7E45-0310-4643-897B-5BDAC48AB2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18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109" y="1149979"/>
            <a:ext cx="12422922" cy="417491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2111" y="5294885"/>
            <a:ext cx="6093307" cy="259494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20181" indent="0">
              <a:buNone/>
              <a:defRPr sz="3150" b="1"/>
            </a:lvl2pPr>
            <a:lvl3pPr marL="1440363" indent="0">
              <a:buNone/>
              <a:defRPr sz="2835" b="1"/>
            </a:lvl3pPr>
            <a:lvl4pPr marL="2160544" indent="0">
              <a:buNone/>
              <a:defRPr sz="2520" b="1"/>
            </a:lvl4pPr>
            <a:lvl5pPr marL="2880726" indent="0">
              <a:buNone/>
              <a:defRPr sz="2520" b="1"/>
            </a:lvl5pPr>
            <a:lvl6pPr marL="3600907" indent="0">
              <a:buNone/>
              <a:defRPr sz="2520" b="1"/>
            </a:lvl6pPr>
            <a:lvl7pPr marL="4321089" indent="0">
              <a:buNone/>
              <a:defRPr sz="2520" b="1"/>
            </a:lvl7pPr>
            <a:lvl8pPr marL="5041270" indent="0">
              <a:buNone/>
              <a:defRPr sz="2520" b="1"/>
            </a:lvl8pPr>
            <a:lvl9pPr marL="5761452" indent="0">
              <a:buNone/>
              <a:defRPr sz="2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2111" y="7889827"/>
            <a:ext cx="6093307" cy="1160474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1716" y="5294885"/>
            <a:ext cx="6123316" cy="259494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20181" indent="0">
              <a:buNone/>
              <a:defRPr sz="3150" b="1"/>
            </a:lvl2pPr>
            <a:lvl3pPr marL="1440363" indent="0">
              <a:buNone/>
              <a:defRPr sz="2835" b="1"/>
            </a:lvl3pPr>
            <a:lvl4pPr marL="2160544" indent="0">
              <a:buNone/>
              <a:defRPr sz="2520" b="1"/>
            </a:lvl4pPr>
            <a:lvl5pPr marL="2880726" indent="0">
              <a:buNone/>
              <a:defRPr sz="2520" b="1"/>
            </a:lvl5pPr>
            <a:lvl6pPr marL="3600907" indent="0">
              <a:buNone/>
              <a:defRPr sz="2520" b="1"/>
            </a:lvl6pPr>
            <a:lvl7pPr marL="4321089" indent="0">
              <a:buNone/>
              <a:defRPr sz="2520" b="1"/>
            </a:lvl7pPr>
            <a:lvl8pPr marL="5041270" indent="0">
              <a:buNone/>
              <a:defRPr sz="2520" b="1"/>
            </a:lvl8pPr>
            <a:lvl9pPr marL="5761452" indent="0">
              <a:buNone/>
              <a:defRPr sz="2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1716" y="7889827"/>
            <a:ext cx="6123316" cy="1160474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5C25-63AE-4947-B7A0-84740C48C91F}" type="datetimeFigureOut">
              <a:rPr kumimoji="1" lang="ja-JP" altLang="en-US" smtClean="0"/>
              <a:t>2023/9/12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7E45-0310-4643-897B-5BDAC48AB2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10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5C25-63AE-4947-B7A0-84740C48C91F}" type="datetimeFigureOut">
              <a:rPr kumimoji="1" lang="ja-JP" altLang="en-US" smtClean="0"/>
              <a:t>2023/9/12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7E45-0310-4643-897B-5BDAC48AB2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9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5C25-63AE-4947-B7A0-84740C48C91F}" type="datetimeFigureOut">
              <a:rPr kumimoji="1" lang="ja-JP" altLang="en-US" smtClean="0"/>
              <a:t>2023/9/12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7E45-0310-4643-897B-5BDAC48AB2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48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109" y="1439968"/>
            <a:ext cx="4645468" cy="5039889"/>
          </a:xfrm>
        </p:spPr>
        <p:txBody>
          <a:bodyPr anchor="b"/>
          <a:lstStyle>
            <a:lvl1pPr>
              <a:defRPr sz="504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3316" y="3109937"/>
            <a:ext cx="7291715" cy="15349662"/>
          </a:xfrm>
        </p:spPr>
        <p:txBody>
          <a:bodyPr/>
          <a:lstStyle>
            <a:lvl1pPr>
              <a:defRPr sz="5041"/>
            </a:lvl1pPr>
            <a:lvl2pPr>
              <a:defRPr sz="4411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2109" y="6479857"/>
            <a:ext cx="4645468" cy="12004738"/>
          </a:xfrm>
        </p:spPr>
        <p:txBody>
          <a:bodyPr/>
          <a:lstStyle>
            <a:lvl1pPr marL="0" indent="0">
              <a:buNone/>
              <a:defRPr sz="2520"/>
            </a:lvl1pPr>
            <a:lvl2pPr marL="720181" indent="0">
              <a:buNone/>
              <a:defRPr sz="2205"/>
            </a:lvl2pPr>
            <a:lvl3pPr marL="1440363" indent="0">
              <a:buNone/>
              <a:defRPr sz="1890"/>
            </a:lvl3pPr>
            <a:lvl4pPr marL="2160544" indent="0">
              <a:buNone/>
              <a:defRPr sz="1575"/>
            </a:lvl4pPr>
            <a:lvl5pPr marL="2880726" indent="0">
              <a:buNone/>
              <a:defRPr sz="1575"/>
            </a:lvl5pPr>
            <a:lvl6pPr marL="3600907" indent="0">
              <a:buNone/>
              <a:defRPr sz="1575"/>
            </a:lvl6pPr>
            <a:lvl7pPr marL="4321089" indent="0">
              <a:buNone/>
              <a:defRPr sz="1575"/>
            </a:lvl7pPr>
            <a:lvl8pPr marL="5041270" indent="0">
              <a:buNone/>
              <a:defRPr sz="1575"/>
            </a:lvl8pPr>
            <a:lvl9pPr marL="5761452" indent="0">
              <a:buNone/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5C25-63AE-4947-B7A0-84740C48C91F}" type="datetimeFigureOut">
              <a:rPr kumimoji="1" lang="ja-JP" altLang="en-US" smtClean="0"/>
              <a:t>2023/9/12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7E45-0310-4643-897B-5BDAC48AB2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13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109" y="1439968"/>
            <a:ext cx="4645468" cy="5039889"/>
          </a:xfrm>
        </p:spPr>
        <p:txBody>
          <a:bodyPr anchor="b"/>
          <a:lstStyle>
            <a:lvl1pPr>
              <a:defRPr sz="504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3316" y="3109937"/>
            <a:ext cx="7291715" cy="15349662"/>
          </a:xfrm>
        </p:spPr>
        <p:txBody>
          <a:bodyPr anchor="t"/>
          <a:lstStyle>
            <a:lvl1pPr marL="0" indent="0">
              <a:buNone/>
              <a:defRPr sz="5041"/>
            </a:lvl1pPr>
            <a:lvl2pPr marL="720181" indent="0">
              <a:buNone/>
              <a:defRPr sz="4411"/>
            </a:lvl2pPr>
            <a:lvl3pPr marL="1440363" indent="0">
              <a:buNone/>
              <a:defRPr sz="3780"/>
            </a:lvl3pPr>
            <a:lvl4pPr marL="2160544" indent="0">
              <a:buNone/>
              <a:defRPr sz="3150"/>
            </a:lvl4pPr>
            <a:lvl5pPr marL="2880726" indent="0">
              <a:buNone/>
              <a:defRPr sz="3150"/>
            </a:lvl5pPr>
            <a:lvl6pPr marL="3600907" indent="0">
              <a:buNone/>
              <a:defRPr sz="3150"/>
            </a:lvl6pPr>
            <a:lvl7pPr marL="4321089" indent="0">
              <a:buNone/>
              <a:defRPr sz="3150"/>
            </a:lvl7pPr>
            <a:lvl8pPr marL="5041270" indent="0">
              <a:buNone/>
              <a:defRPr sz="3150"/>
            </a:lvl8pPr>
            <a:lvl9pPr marL="5761452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2109" y="6479857"/>
            <a:ext cx="4645468" cy="12004738"/>
          </a:xfrm>
        </p:spPr>
        <p:txBody>
          <a:bodyPr/>
          <a:lstStyle>
            <a:lvl1pPr marL="0" indent="0">
              <a:buNone/>
              <a:defRPr sz="2520"/>
            </a:lvl1pPr>
            <a:lvl2pPr marL="720181" indent="0">
              <a:buNone/>
              <a:defRPr sz="2205"/>
            </a:lvl2pPr>
            <a:lvl3pPr marL="1440363" indent="0">
              <a:buNone/>
              <a:defRPr sz="1890"/>
            </a:lvl3pPr>
            <a:lvl4pPr marL="2160544" indent="0">
              <a:buNone/>
              <a:defRPr sz="1575"/>
            </a:lvl4pPr>
            <a:lvl5pPr marL="2880726" indent="0">
              <a:buNone/>
              <a:defRPr sz="1575"/>
            </a:lvl5pPr>
            <a:lvl6pPr marL="3600907" indent="0">
              <a:buNone/>
              <a:defRPr sz="1575"/>
            </a:lvl6pPr>
            <a:lvl7pPr marL="4321089" indent="0">
              <a:buNone/>
              <a:defRPr sz="1575"/>
            </a:lvl7pPr>
            <a:lvl8pPr marL="5041270" indent="0">
              <a:buNone/>
              <a:defRPr sz="1575"/>
            </a:lvl8pPr>
            <a:lvl9pPr marL="5761452" indent="0">
              <a:buNone/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5C25-63AE-4947-B7A0-84740C48C91F}" type="datetimeFigureOut">
              <a:rPr kumimoji="1" lang="ja-JP" altLang="en-US" smtClean="0"/>
              <a:t>2023/9/12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7E45-0310-4643-897B-5BDAC48AB2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03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233" y="1149979"/>
            <a:ext cx="12422922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233" y="5749874"/>
            <a:ext cx="12422922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233" y="20019564"/>
            <a:ext cx="3240762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C5C25-63AE-4947-B7A0-84740C48C91F}" type="datetimeFigureOut">
              <a:rPr kumimoji="1" lang="ja-JP" altLang="en-US" smtClean="0"/>
              <a:t>2023/9/12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1123" y="20019564"/>
            <a:ext cx="486114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2393" y="20019564"/>
            <a:ext cx="3240762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F7E45-0310-4643-897B-5BDAC48AB2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30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40363" rtl="0" eaLnBrk="1" latinLnBrk="0" hangingPunct="1">
        <a:lnSpc>
          <a:spcPct val="90000"/>
        </a:lnSpc>
        <a:spcBef>
          <a:spcPct val="0"/>
        </a:spcBef>
        <a:buNone/>
        <a:defRPr kumimoji="1" sz="69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91" indent="-360091" algn="l" defTabSz="144036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kumimoji="1" sz="4411" kern="1200">
          <a:solidFill>
            <a:schemeClr val="tx1"/>
          </a:solidFill>
          <a:latin typeface="+mn-lt"/>
          <a:ea typeface="+mn-ea"/>
          <a:cs typeface="+mn-cs"/>
        </a:defRPr>
      </a:lvl1pPr>
      <a:lvl2pPr marL="1080272" indent="-360091" algn="l" defTabSz="1440363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4" indent="-360091" algn="l" defTabSz="1440363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kumimoji="1"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20635" indent="-360091" algn="l" defTabSz="1440363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40816" indent="-360091" algn="l" defTabSz="1440363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60998" indent="-360091" algn="l" defTabSz="1440363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81179" indent="-360091" algn="l" defTabSz="1440363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401361" indent="-360091" algn="l" defTabSz="1440363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21542" indent="-360091" algn="l" defTabSz="1440363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0363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20181" algn="l" defTabSz="1440363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40363" algn="l" defTabSz="1440363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60544" algn="l" defTabSz="1440363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80726" algn="l" defTabSz="1440363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600907" algn="l" defTabSz="1440363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21089" algn="l" defTabSz="1440363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41270" algn="l" defTabSz="1440363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61452" algn="l" defTabSz="1440363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22">
            <a:extLst>
              <a:ext uri="{FF2B5EF4-FFF2-40B4-BE49-F238E27FC236}">
                <a16:creationId xmlns:a16="http://schemas.microsoft.com/office/drawing/2014/main" id="{6A950228-4DED-03E6-D9E9-A8A942622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950" y="4676775"/>
            <a:ext cx="14398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>
                <a:latin typeface="ＭＳ 明朝" panose="02020609040205080304" pitchFamily="49" charset="-128"/>
                <a:ea typeface="ＭＳ 明朝" panose="02020609040205080304" pitchFamily="49" charset="-128"/>
              </a:rPr>
              <a:t>loadlIX</a:t>
            </a:r>
            <a:endParaRPr lang="ja-JP" altLang="en-US" sz="1600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5" name="Rectangle 2024">
            <a:extLst>
              <a:ext uri="{FF2B5EF4-FFF2-40B4-BE49-F238E27FC236}">
                <a16:creationId xmlns:a16="http://schemas.microsoft.com/office/drawing/2014/main" id="{0885BF27-C8AF-BBD8-FFE5-9AE7C3443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950" y="4318000"/>
            <a:ext cx="14398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>
                <a:latin typeface="ＭＳ 明朝" panose="02020609040205080304" pitchFamily="49" charset="-128"/>
                <a:ea typeface="ＭＳ 明朝" panose="02020609040205080304" pitchFamily="49" charset="-128"/>
              </a:rPr>
              <a:t>loadhIX</a:t>
            </a:r>
            <a:endParaRPr lang="ja-JP" altLang="en-US" sz="1600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6" name="Oval 2043">
            <a:extLst>
              <a:ext uri="{FF2B5EF4-FFF2-40B4-BE49-F238E27FC236}">
                <a16:creationId xmlns:a16="http://schemas.microsoft.com/office/drawing/2014/main" id="{B7E3EE85-73B2-5C5D-41C6-AA977FDFD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357188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reset</a:t>
            </a:r>
          </a:p>
        </p:txBody>
      </p:sp>
      <p:sp>
        <p:nvSpPr>
          <p:cNvPr id="7" name="Oval 2044">
            <a:extLst>
              <a:ext uri="{FF2B5EF4-FFF2-40B4-BE49-F238E27FC236}">
                <a16:creationId xmlns:a16="http://schemas.microsoft.com/office/drawing/2014/main" id="{FE701DFD-FDE0-DB5D-4591-6E58C9DA4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838" y="357188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8" name="Oval 2045">
            <a:extLst>
              <a:ext uri="{FF2B5EF4-FFF2-40B4-BE49-F238E27FC236}">
                <a16:creationId xmlns:a16="http://schemas.microsoft.com/office/drawing/2014/main" id="{96FFF71D-727E-1FD9-7ADB-2A9D419EA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0700" y="357188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fetch1</a:t>
            </a:r>
          </a:p>
        </p:txBody>
      </p:sp>
      <p:sp>
        <p:nvSpPr>
          <p:cNvPr id="9" name="Oval 2046">
            <a:extLst>
              <a:ext uri="{FF2B5EF4-FFF2-40B4-BE49-F238E27FC236}">
                <a16:creationId xmlns:a16="http://schemas.microsoft.com/office/drawing/2014/main" id="{9695CB25-E5BD-8C43-16F2-456FB5EF3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0563" y="357188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fetch2</a:t>
            </a:r>
          </a:p>
        </p:txBody>
      </p:sp>
      <p:cxnSp>
        <p:nvCxnSpPr>
          <p:cNvPr id="10" name="AutoShape 2047">
            <a:extLst>
              <a:ext uri="{FF2B5EF4-FFF2-40B4-BE49-F238E27FC236}">
                <a16:creationId xmlns:a16="http://schemas.microsoft.com/office/drawing/2014/main" id="{1CA69EC7-0986-0F57-7801-9AE97D2DE32A}"/>
              </a:ext>
            </a:extLst>
          </p:cNvPr>
          <p:cNvCxnSpPr>
            <a:cxnSpLocks noChangeShapeType="1"/>
            <a:stCxn id="6" idx="6"/>
            <a:endCxn id="7" idx="2"/>
          </p:cNvCxnSpPr>
          <p:nvPr/>
        </p:nvCxnSpPr>
        <p:spPr bwMode="auto">
          <a:xfrm>
            <a:off x="2168525" y="717550"/>
            <a:ext cx="7223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2048">
            <a:extLst>
              <a:ext uri="{FF2B5EF4-FFF2-40B4-BE49-F238E27FC236}">
                <a16:creationId xmlns:a16="http://schemas.microsoft.com/office/drawing/2014/main" id="{9CAD86C1-24A9-B5DB-E10C-BFC241EE129A}"/>
              </a:ext>
            </a:extLst>
          </p:cNvPr>
          <p:cNvCxnSpPr>
            <a:cxnSpLocks noChangeShapeType="1"/>
            <a:stCxn id="7" idx="6"/>
            <a:endCxn id="8" idx="2"/>
          </p:cNvCxnSpPr>
          <p:nvPr/>
        </p:nvCxnSpPr>
        <p:spPr bwMode="auto">
          <a:xfrm>
            <a:off x="3609975" y="717550"/>
            <a:ext cx="7207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2049">
            <a:extLst>
              <a:ext uri="{FF2B5EF4-FFF2-40B4-BE49-F238E27FC236}">
                <a16:creationId xmlns:a16="http://schemas.microsoft.com/office/drawing/2014/main" id="{E9E31804-B9AC-BA73-4032-4C26A7A11347}"/>
              </a:ext>
            </a:extLst>
          </p:cNvPr>
          <p:cNvCxnSpPr>
            <a:cxnSpLocks noChangeShapeType="1"/>
            <a:stCxn id="8" idx="6"/>
            <a:endCxn id="9" idx="2"/>
          </p:cNvCxnSpPr>
          <p:nvPr/>
        </p:nvCxnSpPr>
        <p:spPr bwMode="auto">
          <a:xfrm>
            <a:off x="5049838" y="717550"/>
            <a:ext cx="7207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2050">
            <a:extLst>
              <a:ext uri="{FF2B5EF4-FFF2-40B4-BE49-F238E27FC236}">
                <a16:creationId xmlns:a16="http://schemas.microsoft.com/office/drawing/2014/main" id="{117A133D-93FD-6ECC-D997-323BCA43BA31}"/>
              </a:ext>
            </a:extLst>
          </p:cNvPr>
          <p:cNvCxnSpPr>
            <a:cxnSpLocks noChangeShapeType="1"/>
            <a:stCxn id="9" idx="6"/>
          </p:cNvCxnSpPr>
          <p:nvPr/>
        </p:nvCxnSpPr>
        <p:spPr bwMode="auto">
          <a:xfrm>
            <a:off x="6489700" y="717550"/>
            <a:ext cx="720725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Oval 2051">
            <a:extLst>
              <a:ext uri="{FF2B5EF4-FFF2-40B4-BE49-F238E27FC236}">
                <a16:creationId xmlns:a16="http://schemas.microsoft.com/office/drawing/2014/main" id="{C3156848-64D8-395D-1A88-B179B0293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2516188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ldi0</a:t>
            </a:r>
          </a:p>
        </p:txBody>
      </p:sp>
      <p:sp>
        <p:nvSpPr>
          <p:cNvPr id="15" name="Oval 2052">
            <a:extLst>
              <a:ext uri="{FF2B5EF4-FFF2-40B4-BE49-F238E27FC236}">
                <a16:creationId xmlns:a16="http://schemas.microsoft.com/office/drawing/2014/main" id="{2983C189-73A3-7465-FF61-713D65886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0" y="2516188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ldi1</a:t>
            </a:r>
          </a:p>
        </p:txBody>
      </p:sp>
      <p:cxnSp>
        <p:nvCxnSpPr>
          <p:cNvPr id="16" name="AutoShape 2053">
            <a:extLst>
              <a:ext uri="{FF2B5EF4-FFF2-40B4-BE49-F238E27FC236}">
                <a16:creationId xmlns:a16="http://schemas.microsoft.com/office/drawing/2014/main" id="{B6B21AC1-386C-5055-3E01-6AAEF1ABF344}"/>
              </a:ext>
            </a:extLst>
          </p:cNvPr>
          <p:cNvCxnSpPr>
            <a:cxnSpLocks noChangeShapeType="1"/>
            <a:stCxn id="14" idx="6"/>
            <a:endCxn id="15" idx="2"/>
          </p:cNvCxnSpPr>
          <p:nvPr/>
        </p:nvCxnSpPr>
        <p:spPr bwMode="auto">
          <a:xfrm>
            <a:off x="2168525" y="2876550"/>
            <a:ext cx="7207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2054">
            <a:extLst>
              <a:ext uri="{FF2B5EF4-FFF2-40B4-BE49-F238E27FC236}">
                <a16:creationId xmlns:a16="http://schemas.microsoft.com/office/drawing/2014/main" id="{918FA7B2-4319-531A-3930-6AC1B0C2EAF4}"/>
              </a:ext>
            </a:extLst>
          </p:cNvPr>
          <p:cNvCxnSpPr>
            <a:cxnSpLocks noChangeShapeType="1"/>
            <a:stCxn id="15" idx="6"/>
            <a:endCxn id="36" idx="1"/>
          </p:cNvCxnSpPr>
          <p:nvPr/>
        </p:nvCxnSpPr>
        <p:spPr bwMode="auto">
          <a:xfrm flipV="1">
            <a:off x="3608388" y="2874963"/>
            <a:ext cx="719137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Box 2055">
            <a:extLst>
              <a:ext uri="{FF2B5EF4-FFF2-40B4-BE49-F238E27FC236}">
                <a16:creationId xmlns:a16="http://schemas.microsoft.com/office/drawing/2014/main" id="{875F4B42-3CA8-FA26-EE7A-26D21093D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31950"/>
            <a:ext cx="5207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</a:t>
            </a:r>
          </a:p>
        </p:txBody>
      </p:sp>
      <p:sp>
        <p:nvSpPr>
          <p:cNvPr id="19" name="Text Box 2056">
            <a:extLst>
              <a:ext uri="{FF2B5EF4-FFF2-40B4-BE49-F238E27FC236}">
                <a16:creationId xmlns:a16="http://schemas.microsoft.com/office/drawing/2014/main" id="{679CC6C3-9C1F-8441-0EC8-E41C64F04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4362450"/>
            <a:ext cx="6254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SETIXH</a:t>
            </a:r>
          </a:p>
        </p:txBody>
      </p:sp>
      <p:sp>
        <p:nvSpPr>
          <p:cNvPr id="20" name="Text Box 2057">
            <a:extLst>
              <a:ext uri="{FF2B5EF4-FFF2-40B4-BE49-F238E27FC236}">
                <a16:creationId xmlns:a16="http://schemas.microsoft.com/office/drawing/2014/main" id="{B50A09FC-5838-63F1-44EF-19285537C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4722813"/>
            <a:ext cx="625475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SETIXL</a:t>
            </a:r>
          </a:p>
        </p:txBody>
      </p:sp>
      <p:sp>
        <p:nvSpPr>
          <p:cNvPr id="21" name="Oval 2059">
            <a:extLst>
              <a:ext uri="{FF2B5EF4-FFF2-40B4-BE49-F238E27FC236}">
                <a16:creationId xmlns:a16="http://schemas.microsoft.com/office/drawing/2014/main" id="{C63AFA31-6E13-0DFB-3632-57FE4A1AB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2517775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ldd0</a:t>
            </a:r>
          </a:p>
        </p:txBody>
      </p:sp>
      <p:sp>
        <p:nvSpPr>
          <p:cNvPr id="22" name="Oval 2060">
            <a:extLst>
              <a:ext uri="{FF2B5EF4-FFF2-40B4-BE49-F238E27FC236}">
                <a16:creationId xmlns:a16="http://schemas.microsoft.com/office/drawing/2014/main" id="{06A8CC52-42C3-8759-E1DE-87D61D376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9163" y="2517775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ldd1</a:t>
            </a:r>
          </a:p>
        </p:txBody>
      </p:sp>
      <p:cxnSp>
        <p:nvCxnSpPr>
          <p:cNvPr id="23" name="AutoShape 2061">
            <a:extLst>
              <a:ext uri="{FF2B5EF4-FFF2-40B4-BE49-F238E27FC236}">
                <a16:creationId xmlns:a16="http://schemas.microsoft.com/office/drawing/2014/main" id="{28F45BD5-4625-A223-DA0F-1B6A3B0073F2}"/>
              </a:ext>
            </a:extLst>
          </p:cNvPr>
          <p:cNvCxnSpPr>
            <a:cxnSpLocks noChangeShapeType="1"/>
            <a:stCxn id="21" idx="6"/>
            <a:endCxn id="22" idx="2"/>
          </p:cNvCxnSpPr>
          <p:nvPr/>
        </p:nvCxnSpPr>
        <p:spPr bwMode="auto">
          <a:xfrm>
            <a:off x="6548438" y="2878138"/>
            <a:ext cx="7207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062">
            <a:extLst>
              <a:ext uri="{FF2B5EF4-FFF2-40B4-BE49-F238E27FC236}">
                <a16:creationId xmlns:a16="http://schemas.microsoft.com/office/drawing/2014/main" id="{7FC6292B-72D7-5B12-21D3-2410A92F110E}"/>
              </a:ext>
            </a:extLst>
          </p:cNvPr>
          <p:cNvCxnSpPr>
            <a:cxnSpLocks noChangeShapeType="1"/>
            <a:stCxn id="22" idx="6"/>
            <a:endCxn id="35" idx="1"/>
          </p:cNvCxnSpPr>
          <p:nvPr/>
        </p:nvCxnSpPr>
        <p:spPr bwMode="auto">
          <a:xfrm flipV="1">
            <a:off x="7988300" y="2874963"/>
            <a:ext cx="719138" cy="31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 Box 2063">
            <a:extLst>
              <a:ext uri="{FF2B5EF4-FFF2-40B4-BE49-F238E27FC236}">
                <a16:creationId xmlns:a16="http://schemas.microsoft.com/office/drawing/2014/main" id="{96FB0610-0564-AC5E-E1F4-9B54AA9BF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735513"/>
            <a:ext cx="415925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LDDA</a:t>
            </a:r>
          </a:p>
        </p:txBody>
      </p:sp>
      <p:sp>
        <p:nvSpPr>
          <p:cNvPr id="26" name="Text Box 2064">
            <a:extLst>
              <a:ext uri="{FF2B5EF4-FFF2-40B4-BE49-F238E27FC236}">
                <a16:creationId xmlns:a16="http://schemas.microsoft.com/office/drawing/2014/main" id="{256A80A6-4B46-BA66-A54D-1E526596D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5091113"/>
            <a:ext cx="415925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LDDB</a:t>
            </a:r>
          </a:p>
        </p:txBody>
      </p:sp>
      <p:sp>
        <p:nvSpPr>
          <p:cNvPr id="27" name="Oval 2065">
            <a:extLst>
              <a:ext uri="{FF2B5EF4-FFF2-40B4-BE49-F238E27FC236}">
                <a16:creationId xmlns:a16="http://schemas.microsoft.com/office/drawing/2014/main" id="{E97EC220-AA7D-BB62-BF72-6A9FBC11D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450" y="6837363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stda0</a:t>
            </a:r>
          </a:p>
        </p:txBody>
      </p:sp>
      <p:sp>
        <p:nvSpPr>
          <p:cNvPr id="28" name="Oval 2066">
            <a:extLst>
              <a:ext uri="{FF2B5EF4-FFF2-40B4-BE49-F238E27FC236}">
                <a16:creationId xmlns:a16="http://schemas.microsoft.com/office/drawing/2014/main" id="{DEED0FA1-C1C5-ED0C-1D21-061141B4C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313" y="6837363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stda1</a:t>
            </a:r>
          </a:p>
        </p:txBody>
      </p:sp>
      <p:cxnSp>
        <p:nvCxnSpPr>
          <p:cNvPr id="29" name="AutoShape 2067">
            <a:extLst>
              <a:ext uri="{FF2B5EF4-FFF2-40B4-BE49-F238E27FC236}">
                <a16:creationId xmlns:a16="http://schemas.microsoft.com/office/drawing/2014/main" id="{D78AF708-6D61-9B40-1468-D3EDA035F751}"/>
              </a:ext>
            </a:extLst>
          </p:cNvPr>
          <p:cNvCxnSpPr>
            <a:cxnSpLocks noChangeShapeType="1"/>
            <a:stCxn id="27" idx="6"/>
            <a:endCxn id="28" idx="2"/>
          </p:cNvCxnSpPr>
          <p:nvPr/>
        </p:nvCxnSpPr>
        <p:spPr bwMode="auto">
          <a:xfrm>
            <a:off x="2160588" y="7197725"/>
            <a:ext cx="7207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2068">
            <a:extLst>
              <a:ext uri="{FF2B5EF4-FFF2-40B4-BE49-F238E27FC236}">
                <a16:creationId xmlns:a16="http://schemas.microsoft.com/office/drawing/2014/main" id="{2236516C-A98B-A2B6-2A24-5C89CBB4A777}"/>
              </a:ext>
            </a:extLst>
          </p:cNvPr>
          <p:cNvCxnSpPr>
            <a:cxnSpLocks noChangeShapeType="1"/>
            <a:stCxn id="28" idx="6"/>
            <a:endCxn id="32" idx="2"/>
          </p:cNvCxnSpPr>
          <p:nvPr/>
        </p:nvCxnSpPr>
        <p:spPr bwMode="auto">
          <a:xfrm>
            <a:off x="3600450" y="7197725"/>
            <a:ext cx="71596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 Box 2069">
            <a:extLst>
              <a:ext uri="{FF2B5EF4-FFF2-40B4-BE49-F238E27FC236}">
                <a16:creationId xmlns:a16="http://schemas.microsoft.com/office/drawing/2014/main" id="{88EADBC8-05AB-9662-7A9D-D0CED42EC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8043863"/>
            <a:ext cx="417512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STDA</a:t>
            </a:r>
          </a:p>
        </p:txBody>
      </p:sp>
      <p:sp>
        <p:nvSpPr>
          <p:cNvPr id="32" name="Oval 2070">
            <a:extLst>
              <a:ext uri="{FF2B5EF4-FFF2-40B4-BE49-F238E27FC236}">
                <a16:creationId xmlns:a16="http://schemas.microsoft.com/office/drawing/2014/main" id="{E6F2D53D-678B-86A1-59DC-BE60B091A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413" y="6837363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stda2</a:t>
            </a:r>
          </a:p>
        </p:txBody>
      </p:sp>
      <p:cxnSp>
        <p:nvCxnSpPr>
          <p:cNvPr id="33" name="AutoShape 2071">
            <a:extLst>
              <a:ext uri="{FF2B5EF4-FFF2-40B4-BE49-F238E27FC236}">
                <a16:creationId xmlns:a16="http://schemas.microsoft.com/office/drawing/2014/main" id="{F95A31BD-4F44-55ED-C954-F2160ED97A0C}"/>
              </a:ext>
            </a:extLst>
          </p:cNvPr>
          <p:cNvCxnSpPr>
            <a:cxnSpLocks noChangeShapeType="1"/>
            <a:stCxn id="32" idx="6"/>
            <a:endCxn id="34" idx="1"/>
          </p:cNvCxnSpPr>
          <p:nvPr/>
        </p:nvCxnSpPr>
        <p:spPr bwMode="auto">
          <a:xfrm flipV="1">
            <a:off x="5035550" y="7192963"/>
            <a:ext cx="717550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 Box 2072">
            <a:extLst>
              <a:ext uri="{FF2B5EF4-FFF2-40B4-BE49-F238E27FC236}">
                <a16:creationId xmlns:a16="http://schemas.microsoft.com/office/drawing/2014/main" id="{BEB49B18-042E-9231-8F5F-4A2EF9D8B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100" y="7069138"/>
            <a:ext cx="6254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35" name="Text Box 2073">
            <a:extLst>
              <a:ext uri="{FF2B5EF4-FFF2-40B4-BE49-F238E27FC236}">
                <a16:creationId xmlns:a16="http://schemas.microsoft.com/office/drawing/2014/main" id="{60B422D5-F9C5-F96B-9426-32D79F25B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7438" y="2752725"/>
            <a:ext cx="6254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36" name="Text Box 2074">
            <a:extLst>
              <a:ext uri="{FF2B5EF4-FFF2-40B4-BE49-F238E27FC236}">
                <a16:creationId xmlns:a16="http://schemas.microsoft.com/office/drawing/2014/main" id="{653672A9-2F4E-D493-3E62-7C2E715E4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525" y="2752725"/>
            <a:ext cx="6254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37" name="Oval 2075">
            <a:extLst>
              <a:ext uri="{FF2B5EF4-FFF2-40B4-BE49-F238E27FC236}">
                <a16:creationId xmlns:a16="http://schemas.microsoft.com/office/drawing/2014/main" id="{EEB0D446-7EFB-3231-AD99-A1D1FC3E0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25" y="11701463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j0</a:t>
            </a:r>
          </a:p>
        </p:txBody>
      </p:sp>
      <p:sp>
        <p:nvSpPr>
          <p:cNvPr id="38" name="Oval 2076">
            <a:extLst>
              <a:ext uri="{FF2B5EF4-FFF2-40B4-BE49-F238E27FC236}">
                <a16:creationId xmlns:a16="http://schemas.microsoft.com/office/drawing/2014/main" id="{87F21552-93EA-825D-6072-8CAD97E0A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75" y="11701463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j1</a:t>
            </a:r>
          </a:p>
        </p:txBody>
      </p:sp>
      <p:sp>
        <p:nvSpPr>
          <p:cNvPr id="39" name="Oval 2077">
            <a:extLst>
              <a:ext uri="{FF2B5EF4-FFF2-40B4-BE49-F238E27FC236}">
                <a16:creationId xmlns:a16="http://schemas.microsoft.com/office/drawing/2014/main" id="{330CA3C8-6DDA-AED4-7545-89E8A0802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3238" y="11701463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j2</a:t>
            </a:r>
          </a:p>
        </p:txBody>
      </p:sp>
      <p:sp>
        <p:nvSpPr>
          <p:cNvPr id="40" name="Oval 2078">
            <a:extLst>
              <a:ext uri="{FF2B5EF4-FFF2-40B4-BE49-F238E27FC236}">
                <a16:creationId xmlns:a16="http://schemas.microsoft.com/office/drawing/2014/main" id="{510EA67D-9A00-696C-F42A-B4633D2A6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11701463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j3</a:t>
            </a:r>
          </a:p>
        </p:txBody>
      </p:sp>
      <p:cxnSp>
        <p:nvCxnSpPr>
          <p:cNvPr id="41" name="AutoShape 2079">
            <a:extLst>
              <a:ext uri="{FF2B5EF4-FFF2-40B4-BE49-F238E27FC236}">
                <a16:creationId xmlns:a16="http://schemas.microsoft.com/office/drawing/2014/main" id="{A4049642-AB3E-8AD4-37C0-E3FC573FB8D9}"/>
              </a:ext>
            </a:extLst>
          </p:cNvPr>
          <p:cNvCxnSpPr>
            <a:cxnSpLocks noChangeShapeType="1"/>
            <a:stCxn id="37" idx="6"/>
            <a:endCxn id="38" idx="2"/>
          </p:cNvCxnSpPr>
          <p:nvPr/>
        </p:nvCxnSpPr>
        <p:spPr bwMode="auto">
          <a:xfrm>
            <a:off x="2151063" y="12061825"/>
            <a:ext cx="7223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2080">
            <a:extLst>
              <a:ext uri="{FF2B5EF4-FFF2-40B4-BE49-F238E27FC236}">
                <a16:creationId xmlns:a16="http://schemas.microsoft.com/office/drawing/2014/main" id="{3151D813-3243-9216-1EA5-9D5920168931}"/>
              </a:ext>
            </a:extLst>
          </p:cNvPr>
          <p:cNvCxnSpPr>
            <a:cxnSpLocks noChangeShapeType="1"/>
            <a:stCxn id="38" idx="6"/>
            <a:endCxn id="39" idx="2"/>
          </p:cNvCxnSpPr>
          <p:nvPr/>
        </p:nvCxnSpPr>
        <p:spPr bwMode="auto">
          <a:xfrm>
            <a:off x="3592513" y="12061825"/>
            <a:ext cx="7207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2081">
            <a:extLst>
              <a:ext uri="{FF2B5EF4-FFF2-40B4-BE49-F238E27FC236}">
                <a16:creationId xmlns:a16="http://schemas.microsoft.com/office/drawing/2014/main" id="{75DB0077-BFE8-DAA2-6A79-E6DB62153A80}"/>
              </a:ext>
            </a:extLst>
          </p:cNvPr>
          <p:cNvCxnSpPr>
            <a:cxnSpLocks noChangeShapeType="1"/>
            <a:stCxn id="39" idx="6"/>
            <a:endCxn id="40" idx="2"/>
          </p:cNvCxnSpPr>
          <p:nvPr/>
        </p:nvCxnSpPr>
        <p:spPr bwMode="auto">
          <a:xfrm>
            <a:off x="5032375" y="12061825"/>
            <a:ext cx="7207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2082">
            <a:extLst>
              <a:ext uri="{FF2B5EF4-FFF2-40B4-BE49-F238E27FC236}">
                <a16:creationId xmlns:a16="http://schemas.microsoft.com/office/drawing/2014/main" id="{6A2950C0-2692-3D2F-CE85-1D604C16F1E0}"/>
              </a:ext>
            </a:extLst>
          </p:cNvPr>
          <p:cNvCxnSpPr>
            <a:cxnSpLocks noChangeShapeType="1"/>
            <a:stCxn id="40" idx="6"/>
            <a:endCxn id="46" idx="2"/>
          </p:cNvCxnSpPr>
          <p:nvPr/>
        </p:nvCxnSpPr>
        <p:spPr bwMode="auto">
          <a:xfrm>
            <a:off x="6472238" y="12061825"/>
            <a:ext cx="7207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 Box 2083">
            <a:extLst>
              <a:ext uri="{FF2B5EF4-FFF2-40B4-BE49-F238E27FC236}">
                <a16:creationId xmlns:a16="http://schemas.microsoft.com/office/drawing/2014/main" id="{0CDD2F55-DA5A-050A-FB33-6A01C9006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951" y="13114338"/>
            <a:ext cx="74699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JP</a:t>
            </a:r>
          </a:p>
          <a:p>
            <a:pPr algn="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JPZ Z=1</a:t>
            </a:r>
          </a:p>
          <a:p>
            <a:pPr algn="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JPC C=1</a:t>
            </a:r>
          </a:p>
        </p:txBody>
      </p:sp>
      <p:sp>
        <p:nvSpPr>
          <p:cNvPr id="46" name="Oval 2084">
            <a:extLst>
              <a:ext uri="{FF2B5EF4-FFF2-40B4-BE49-F238E27FC236}">
                <a16:creationId xmlns:a16="http://schemas.microsoft.com/office/drawing/2014/main" id="{75FC333E-A339-3B5F-A936-4ACC36A24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963" y="11701463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j4</a:t>
            </a:r>
          </a:p>
        </p:txBody>
      </p:sp>
      <p:cxnSp>
        <p:nvCxnSpPr>
          <p:cNvPr id="47" name="AutoShape 2085">
            <a:extLst>
              <a:ext uri="{FF2B5EF4-FFF2-40B4-BE49-F238E27FC236}">
                <a16:creationId xmlns:a16="http://schemas.microsoft.com/office/drawing/2014/main" id="{A544DB93-01FD-754A-E0B3-1231BF07B29E}"/>
              </a:ext>
            </a:extLst>
          </p:cNvPr>
          <p:cNvCxnSpPr>
            <a:cxnSpLocks noChangeShapeType="1"/>
            <a:stCxn id="46" idx="6"/>
            <a:endCxn id="48" idx="1"/>
          </p:cNvCxnSpPr>
          <p:nvPr/>
        </p:nvCxnSpPr>
        <p:spPr bwMode="auto">
          <a:xfrm flipV="1">
            <a:off x="7912100" y="12053888"/>
            <a:ext cx="722313" cy="79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 Box 2086">
            <a:extLst>
              <a:ext uri="{FF2B5EF4-FFF2-40B4-BE49-F238E27FC236}">
                <a16:creationId xmlns:a16="http://schemas.microsoft.com/office/drawing/2014/main" id="{8D8AEB0D-3322-9F32-B3F9-61F6F7C5D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4413" y="11930063"/>
            <a:ext cx="625475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49" name="Text Box 2088">
            <a:extLst>
              <a:ext uri="{FF2B5EF4-FFF2-40B4-BE49-F238E27FC236}">
                <a16:creationId xmlns:a16="http://schemas.microsoft.com/office/drawing/2014/main" id="{26D7A1BC-B569-8121-46D0-CAAC43A8A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5201" y="10563225"/>
            <a:ext cx="74699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JPZ Z=0</a:t>
            </a:r>
          </a:p>
          <a:p>
            <a:pPr algn="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JPC C=0</a:t>
            </a:r>
          </a:p>
        </p:txBody>
      </p:sp>
      <p:sp>
        <p:nvSpPr>
          <p:cNvPr id="50" name="Oval 2089">
            <a:extLst>
              <a:ext uri="{FF2B5EF4-FFF2-40B4-BE49-F238E27FC236}">
                <a16:creationId xmlns:a16="http://schemas.microsoft.com/office/drawing/2014/main" id="{42BD2D3E-9626-1D4B-4586-33262A2AD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9215438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 dirty="0" err="1">
                <a:latin typeface="ＭＳ 明朝" panose="02020609040205080304" pitchFamily="49" charset="-128"/>
                <a:ea typeface="ＭＳ 明朝" panose="02020609040205080304" pitchFamily="49" charset="-128"/>
              </a:rPr>
              <a:t>jpn</a:t>
            </a:r>
            <a:endParaRPr lang="en-US" altLang="ja-JP" sz="1600" b="1" dirty="0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cxnSp>
        <p:nvCxnSpPr>
          <p:cNvPr id="51" name="AutoShape 2090">
            <a:extLst>
              <a:ext uri="{FF2B5EF4-FFF2-40B4-BE49-F238E27FC236}">
                <a16:creationId xmlns:a16="http://schemas.microsoft.com/office/drawing/2014/main" id="{70D52519-7F47-CE61-26F8-B76F928CAB6A}"/>
              </a:ext>
            </a:extLst>
          </p:cNvPr>
          <p:cNvCxnSpPr>
            <a:cxnSpLocks noChangeShapeType="1"/>
            <a:stCxn id="50" idx="6"/>
            <a:endCxn id="52" idx="1"/>
          </p:cNvCxnSpPr>
          <p:nvPr/>
        </p:nvCxnSpPr>
        <p:spPr bwMode="auto">
          <a:xfrm flipV="1">
            <a:off x="8643938" y="9569450"/>
            <a:ext cx="725487" cy="6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 Box 2091">
            <a:extLst>
              <a:ext uri="{FF2B5EF4-FFF2-40B4-BE49-F238E27FC236}">
                <a16:creationId xmlns:a16="http://schemas.microsoft.com/office/drawing/2014/main" id="{55F634C9-5E5C-94F2-8059-82C5AC2C0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9425" y="9447213"/>
            <a:ext cx="625475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53" name="Rectangle 2092">
            <a:extLst>
              <a:ext uri="{FF2B5EF4-FFF2-40B4-BE49-F238E27FC236}">
                <a16:creationId xmlns:a16="http://schemas.microsoft.com/office/drawing/2014/main" id="{10931EB2-755A-6439-B8A0-018D05A8D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4316413"/>
            <a:ext cx="14398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ja-JP" altLang="en-US" sz="1600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54" name="Rectangle 2093">
            <a:extLst>
              <a:ext uri="{FF2B5EF4-FFF2-40B4-BE49-F238E27FC236}">
                <a16:creationId xmlns:a16="http://schemas.microsoft.com/office/drawing/2014/main" id="{F419CDFC-6E16-E4A5-4FE2-70B4F425C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4676775"/>
            <a:ext cx="14398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ja-JP" altLang="en-US" sz="1600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55" name="Rectangle 2094">
            <a:extLst>
              <a:ext uri="{FF2B5EF4-FFF2-40B4-BE49-F238E27FC236}">
                <a16:creationId xmlns:a16="http://schemas.microsoft.com/office/drawing/2014/main" id="{08C44686-DE3E-337E-51BC-191ADC7E2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63" y="4319588"/>
            <a:ext cx="1439862" cy="358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>
                <a:latin typeface="ＭＳ 明朝" panose="02020609040205080304" pitchFamily="49" charset="-128"/>
                <a:ea typeface="ＭＳ 明朝" panose="02020609040205080304" pitchFamily="49" charset="-128"/>
              </a:rPr>
              <a:t>selMuxDIn</a:t>
            </a:r>
            <a:endParaRPr lang="ja-JP" altLang="en-US" sz="1600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56" name="Rectangle 2095">
            <a:extLst>
              <a:ext uri="{FF2B5EF4-FFF2-40B4-BE49-F238E27FC236}">
                <a16:creationId xmlns:a16="http://schemas.microsoft.com/office/drawing/2014/main" id="{AB23515F-1217-B424-350D-14212CA3F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63" y="4678363"/>
            <a:ext cx="14398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ja-JP" altLang="en-US" sz="1600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57" name="Rectangle 2096">
            <a:extLst>
              <a:ext uri="{FF2B5EF4-FFF2-40B4-BE49-F238E27FC236}">
                <a16:creationId xmlns:a16="http://schemas.microsoft.com/office/drawing/2014/main" id="{99598A8B-98E9-14BA-A8BE-84DAF68BD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63" y="5038725"/>
            <a:ext cx="14398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ja-JP" altLang="en-US" sz="1600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58" name="Rectangle 2097">
            <a:extLst>
              <a:ext uri="{FF2B5EF4-FFF2-40B4-BE49-F238E27FC236}">
                <a16:creationId xmlns:a16="http://schemas.microsoft.com/office/drawing/2014/main" id="{491F805C-4807-6377-A605-95C86B512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013" y="4678363"/>
            <a:ext cx="14398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>
                <a:latin typeface="ＭＳ 明朝" panose="02020609040205080304" pitchFamily="49" charset="-128"/>
                <a:ea typeface="ＭＳ 明朝" panose="02020609040205080304" pitchFamily="49" charset="-128"/>
              </a:rPr>
              <a:t>loadRegA</a:t>
            </a:r>
            <a:endParaRPr lang="ja-JP" altLang="en-US" sz="1600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59" name="Rectangle 2098">
            <a:extLst>
              <a:ext uri="{FF2B5EF4-FFF2-40B4-BE49-F238E27FC236}">
                <a16:creationId xmlns:a16="http://schemas.microsoft.com/office/drawing/2014/main" id="{BB3B1503-BEB3-D6CE-B537-94EF0BB29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013" y="5038725"/>
            <a:ext cx="14398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>
                <a:latin typeface="ＭＳ 明朝" panose="02020609040205080304" pitchFamily="49" charset="-128"/>
                <a:ea typeface="ＭＳ 明朝" panose="02020609040205080304" pitchFamily="49" charset="-128"/>
              </a:rPr>
              <a:t>loadRegB</a:t>
            </a:r>
            <a:endParaRPr lang="ja-JP" altLang="en-US" sz="1600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60" name="Rectangle 2101">
            <a:extLst>
              <a:ext uri="{FF2B5EF4-FFF2-40B4-BE49-F238E27FC236}">
                <a16:creationId xmlns:a16="http://schemas.microsoft.com/office/drawing/2014/main" id="{CFB09995-100F-E102-4C0D-9C1D74B53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013" y="4319588"/>
            <a:ext cx="1439862" cy="358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>
                <a:latin typeface="ＭＳ 明朝" panose="02020609040205080304" pitchFamily="49" charset="-128"/>
                <a:ea typeface="ＭＳ 明朝" panose="02020609040205080304" pitchFamily="49" charset="-128"/>
              </a:rPr>
              <a:t>selMuxDIn</a:t>
            </a:r>
            <a:endParaRPr lang="ja-JP" altLang="en-US" sz="1600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61" name="Oval 2123">
            <a:extLst>
              <a:ext uri="{FF2B5EF4-FFF2-40B4-BE49-F238E27FC236}">
                <a16:creationId xmlns:a16="http://schemas.microsoft.com/office/drawing/2014/main" id="{D59BA5DE-534F-6DBE-CD72-630F4F8D2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9700" y="2717800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alu</a:t>
            </a:r>
          </a:p>
        </p:txBody>
      </p:sp>
      <p:cxnSp>
        <p:nvCxnSpPr>
          <p:cNvPr id="62" name="AutoShape 2124">
            <a:extLst>
              <a:ext uri="{FF2B5EF4-FFF2-40B4-BE49-F238E27FC236}">
                <a16:creationId xmlns:a16="http://schemas.microsoft.com/office/drawing/2014/main" id="{4FAE48E0-E618-E39A-4B83-13AAD9C9F67D}"/>
              </a:ext>
            </a:extLst>
          </p:cNvPr>
          <p:cNvCxnSpPr>
            <a:cxnSpLocks noChangeShapeType="1"/>
            <a:stCxn id="61" idx="6"/>
            <a:endCxn id="64" idx="1"/>
          </p:cNvCxnSpPr>
          <p:nvPr/>
        </p:nvCxnSpPr>
        <p:spPr bwMode="auto">
          <a:xfrm>
            <a:off x="12288838" y="3078163"/>
            <a:ext cx="72548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Text Box 2125">
            <a:extLst>
              <a:ext uri="{FF2B5EF4-FFF2-40B4-BE49-F238E27FC236}">
                <a16:creationId xmlns:a16="http://schemas.microsoft.com/office/drawing/2014/main" id="{3CA6CDC6-912F-55B0-4B8E-D71AABCEC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5120" y="5673725"/>
            <a:ext cx="42960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ADDB</a:t>
            </a:r>
          </a:p>
        </p:txBody>
      </p:sp>
      <p:sp>
        <p:nvSpPr>
          <p:cNvPr id="64" name="Text Box 2126">
            <a:extLst>
              <a:ext uri="{FF2B5EF4-FFF2-40B4-BE49-F238E27FC236}">
                <a16:creationId xmlns:a16="http://schemas.microsoft.com/office/drawing/2014/main" id="{5431251E-730B-2EFA-E7CB-2A9024B43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4325" y="2955925"/>
            <a:ext cx="6254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65" name="Rectangle 2127">
            <a:extLst>
              <a:ext uri="{FF2B5EF4-FFF2-40B4-BE49-F238E27FC236}">
                <a16:creationId xmlns:a16="http://schemas.microsoft.com/office/drawing/2014/main" id="{66A7079E-E5F5-EF53-C899-CB263182F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7750" y="4157663"/>
            <a:ext cx="1439863" cy="7191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</a:pPr>
            <a:endParaRPr lang="ja-JP" altLang="en-US" sz="160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66" name="Text Box 2132">
            <a:extLst>
              <a:ext uri="{FF2B5EF4-FFF2-40B4-BE49-F238E27FC236}">
                <a16:creationId xmlns:a16="http://schemas.microsoft.com/office/drawing/2014/main" id="{41ADF2F8-5B1C-D3A2-B6F8-766719158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8800" y="4957763"/>
            <a:ext cx="415925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ADDA</a:t>
            </a:r>
          </a:p>
        </p:txBody>
      </p:sp>
      <p:sp>
        <p:nvSpPr>
          <p:cNvPr id="67" name="Text Box 2135">
            <a:extLst>
              <a:ext uri="{FF2B5EF4-FFF2-40B4-BE49-F238E27FC236}">
                <a16:creationId xmlns:a16="http://schemas.microsoft.com/office/drawing/2014/main" id="{32BBD5E2-31DE-C3D7-20C2-803C691AA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5120" y="7105650"/>
            <a:ext cx="42960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SUBB</a:t>
            </a:r>
          </a:p>
        </p:txBody>
      </p:sp>
      <p:sp>
        <p:nvSpPr>
          <p:cNvPr id="68" name="Text Box 2140">
            <a:extLst>
              <a:ext uri="{FF2B5EF4-FFF2-40B4-BE49-F238E27FC236}">
                <a16:creationId xmlns:a16="http://schemas.microsoft.com/office/drawing/2014/main" id="{F2B516FB-540C-076F-720D-BDAF38A35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5120" y="6384925"/>
            <a:ext cx="42960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SUBA</a:t>
            </a:r>
          </a:p>
        </p:txBody>
      </p:sp>
      <p:sp>
        <p:nvSpPr>
          <p:cNvPr id="69" name="Rectangle 2141">
            <a:extLst>
              <a:ext uri="{FF2B5EF4-FFF2-40B4-BE49-F238E27FC236}">
                <a16:creationId xmlns:a16="http://schemas.microsoft.com/office/drawing/2014/main" id="{91092A86-AC42-0771-5FC4-3DD1B3DB6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088" y="7920038"/>
            <a:ext cx="1439862" cy="71913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</a:pPr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selMuxAddr</a:t>
            </a:r>
            <a:endParaRPr lang="ja-JP" altLang="en-US" sz="1600" b="1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70" name="Rectangle 2142">
            <a:extLst>
              <a:ext uri="{FF2B5EF4-FFF2-40B4-BE49-F238E27FC236}">
                <a16:creationId xmlns:a16="http://schemas.microsoft.com/office/drawing/2014/main" id="{DE9868FB-440E-8B6C-A07F-713753F5A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538" y="7920038"/>
            <a:ext cx="1439862" cy="71913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</a:pPr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selMuxAddr</a:t>
            </a:r>
          </a:p>
          <a:p>
            <a:pPr algn="ctr" eaLnBrk="1" hangingPunct="1">
              <a:lnSpc>
                <a:spcPts val="2500"/>
              </a:lnSpc>
            </a:pPr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/write</a:t>
            </a:r>
            <a:endParaRPr lang="ja-JP" altLang="en-US" sz="1600" b="1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71" name="Rectangle 2143">
            <a:extLst>
              <a:ext uri="{FF2B5EF4-FFF2-40B4-BE49-F238E27FC236}">
                <a16:creationId xmlns:a16="http://schemas.microsoft.com/office/drawing/2014/main" id="{9F73B736-B80F-D7D0-4A52-86205E6F3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988" y="7920038"/>
            <a:ext cx="1439862" cy="71913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</a:pPr>
            <a:r>
              <a:rPr lang="en-US" altLang="ja-JP" sz="1600" b="1" dirty="0" err="1">
                <a:latin typeface="ＭＳ 明朝" panose="02020609040205080304" pitchFamily="49" charset="-128"/>
                <a:ea typeface="ＭＳ 明朝" panose="02020609040205080304" pitchFamily="49" charset="-128"/>
              </a:rPr>
              <a:t>selMuxAddr</a:t>
            </a:r>
            <a:endParaRPr lang="ja-JP" altLang="en-US" sz="1600" b="1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72" name="Rectangle 2144">
            <a:extLst>
              <a:ext uri="{FF2B5EF4-FFF2-40B4-BE49-F238E27FC236}">
                <a16:creationId xmlns:a16="http://schemas.microsoft.com/office/drawing/2014/main" id="{A4CB8D1C-9C34-D167-CAE2-6D72AD547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863" y="13142913"/>
            <a:ext cx="1439862" cy="72072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</a:pPr>
            <a:endParaRPr lang="ja-JP" altLang="en-US" sz="160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73" name="Rectangle 2145">
            <a:extLst>
              <a:ext uri="{FF2B5EF4-FFF2-40B4-BE49-F238E27FC236}">
                <a16:creationId xmlns:a16="http://schemas.microsoft.com/office/drawing/2014/main" id="{63CB819B-D001-A21A-BF4E-29F1A50B6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3" y="13142913"/>
            <a:ext cx="1439862" cy="72072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</a:pPr>
            <a:endParaRPr lang="ja-JP" altLang="en-US" sz="160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74" name="Rectangle 2146">
            <a:extLst>
              <a:ext uri="{FF2B5EF4-FFF2-40B4-BE49-F238E27FC236}">
                <a16:creationId xmlns:a16="http://schemas.microsoft.com/office/drawing/2014/main" id="{265F7737-56F7-8153-8AB8-1CCF26E1B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763" y="13142913"/>
            <a:ext cx="1439862" cy="72072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</a:pPr>
            <a:endParaRPr lang="ja-JP" altLang="en-US" sz="160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75" name="Rectangle 2147">
            <a:extLst>
              <a:ext uri="{FF2B5EF4-FFF2-40B4-BE49-F238E27FC236}">
                <a16:creationId xmlns:a16="http://schemas.microsoft.com/office/drawing/2014/main" id="{410D5D8A-DF57-83CF-A312-93D9EB8FE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213" y="13142913"/>
            <a:ext cx="1439862" cy="72072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</a:pPr>
            <a:endParaRPr lang="ja-JP" altLang="en-US" sz="160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76" name="Rectangle 2148">
            <a:extLst>
              <a:ext uri="{FF2B5EF4-FFF2-40B4-BE49-F238E27FC236}">
                <a16:creationId xmlns:a16="http://schemas.microsoft.com/office/drawing/2014/main" id="{86B07D02-03B9-0AF7-23DF-098CDC681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663" y="13142913"/>
            <a:ext cx="1439862" cy="72072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</a:pPr>
            <a:endParaRPr lang="ja-JP" altLang="en-US" sz="160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77" name="Rectangle 2149">
            <a:extLst>
              <a:ext uri="{FF2B5EF4-FFF2-40B4-BE49-F238E27FC236}">
                <a16:creationId xmlns:a16="http://schemas.microsoft.com/office/drawing/2014/main" id="{C03FAD53-245A-D047-E2C1-A8A02555C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13" y="1795463"/>
            <a:ext cx="1439862" cy="3603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>
                <a:latin typeface="ＭＳ 明朝" panose="02020609040205080304" pitchFamily="49" charset="-128"/>
                <a:ea typeface="ＭＳ 明朝" panose="02020609040205080304" pitchFamily="49" charset="-128"/>
              </a:rPr>
              <a:t>clearIP</a:t>
            </a:r>
            <a:endParaRPr lang="ja-JP" altLang="en-US" sz="1600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78" name="Rectangle 2150">
            <a:extLst>
              <a:ext uri="{FF2B5EF4-FFF2-40B4-BE49-F238E27FC236}">
                <a16:creationId xmlns:a16="http://schemas.microsoft.com/office/drawing/2014/main" id="{D3D26FBD-8973-5B85-FA0C-665E07B4D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363" y="1795463"/>
            <a:ext cx="1439862" cy="3603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ja-JP" altLang="en-US" sz="1600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79" name="Rectangle 2151">
            <a:extLst>
              <a:ext uri="{FF2B5EF4-FFF2-40B4-BE49-F238E27FC236}">
                <a16:creationId xmlns:a16="http://schemas.microsoft.com/office/drawing/2014/main" id="{8C31F0C2-DF74-31E9-BA5F-EA1E86747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813" y="1795463"/>
            <a:ext cx="1439862" cy="3603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>
                <a:latin typeface="ＭＳ 明朝" panose="02020609040205080304" pitchFamily="49" charset="-128"/>
                <a:ea typeface="ＭＳ 明朝" panose="02020609040205080304" pitchFamily="49" charset="-128"/>
              </a:rPr>
              <a:t>loadIR</a:t>
            </a:r>
            <a:endParaRPr lang="ja-JP" altLang="en-US" sz="1600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80" name="Rectangle 2152">
            <a:extLst>
              <a:ext uri="{FF2B5EF4-FFF2-40B4-BE49-F238E27FC236}">
                <a16:creationId xmlns:a16="http://schemas.microsoft.com/office/drawing/2014/main" id="{9EA3DD27-364B-3069-6602-71EBC06D3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263" y="1795463"/>
            <a:ext cx="1439862" cy="3603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>
                <a:latin typeface="ＭＳ 明朝" panose="02020609040205080304" pitchFamily="49" charset="-128"/>
                <a:ea typeface="ＭＳ 明朝" panose="02020609040205080304" pitchFamily="49" charset="-128"/>
              </a:rPr>
              <a:t>incIP</a:t>
            </a:r>
            <a:endParaRPr lang="ja-JP" altLang="en-US" sz="1600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81" name="Rectangle 2153">
            <a:extLst>
              <a:ext uri="{FF2B5EF4-FFF2-40B4-BE49-F238E27FC236}">
                <a16:creationId xmlns:a16="http://schemas.microsoft.com/office/drawing/2014/main" id="{78B051EB-F2B7-A631-E715-52B443057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0656888"/>
            <a:ext cx="1439863" cy="35877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ja-JP" altLang="en-US" sz="160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82" name="Rectangle 2156">
            <a:extLst>
              <a:ext uri="{FF2B5EF4-FFF2-40B4-BE49-F238E27FC236}">
                <a16:creationId xmlns:a16="http://schemas.microsoft.com/office/drawing/2014/main" id="{B88637EF-F4D5-9C53-1D7D-D34AA01BF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088" y="1435100"/>
            <a:ext cx="1439862" cy="3603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ja-JP" altLang="en-US" sz="1600" b="1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83" name="Rectangle 2157">
            <a:extLst>
              <a:ext uri="{FF2B5EF4-FFF2-40B4-BE49-F238E27FC236}">
                <a16:creationId xmlns:a16="http://schemas.microsoft.com/office/drawing/2014/main" id="{418D3286-F1F3-839E-AFB7-7B7540298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538" y="1435100"/>
            <a:ext cx="1439862" cy="3603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/read</a:t>
            </a:r>
            <a:endParaRPr lang="ja-JP" altLang="en-US" sz="1600" b="1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84" name="Rectangle 2158">
            <a:extLst>
              <a:ext uri="{FF2B5EF4-FFF2-40B4-BE49-F238E27FC236}">
                <a16:creationId xmlns:a16="http://schemas.microsoft.com/office/drawing/2014/main" id="{10811204-1201-C710-FE7A-E472B23FB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988" y="1435100"/>
            <a:ext cx="1439862" cy="3603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/read</a:t>
            </a:r>
            <a:endParaRPr lang="ja-JP" altLang="en-US" sz="1600" b="1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85" name="Rectangle 2159">
            <a:extLst>
              <a:ext uri="{FF2B5EF4-FFF2-40B4-BE49-F238E27FC236}">
                <a16:creationId xmlns:a16="http://schemas.microsoft.com/office/drawing/2014/main" id="{39DDA8C6-DCBF-D813-9F3D-B994ECD58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1435100"/>
            <a:ext cx="1439862" cy="3603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ja-JP" altLang="en-US" sz="1600" b="1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86" name="Text Box 2160">
            <a:extLst>
              <a:ext uri="{FF2B5EF4-FFF2-40B4-BE49-F238E27FC236}">
                <a16:creationId xmlns:a16="http://schemas.microsoft.com/office/drawing/2014/main" id="{E704E5E9-9719-C813-F324-D7D453B81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1142" y="1027113"/>
            <a:ext cx="257314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Default</a:t>
            </a:r>
          </a:p>
          <a:p>
            <a:pPr algn="ctr" eaLnBrk="1" hangingPunct="1"/>
            <a:r>
              <a:rPr kumimoji="1" lang="en-US" altLang="ja-JP" sz="1600" b="1" u="sng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       ,         ,         ,         </a:t>
            </a:r>
          </a:p>
          <a:p>
            <a:pPr algn="ctr" eaLnBrk="1" hangingPunct="1"/>
            <a:r>
              <a:rPr kumimoji="1"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[         ,         ,         ,         ]</a:t>
            </a:r>
          </a:p>
        </p:txBody>
      </p:sp>
      <p:sp>
        <p:nvSpPr>
          <p:cNvPr id="87" name="Rectangle 2169">
            <a:extLst>
              <a:ext uri="{FF2B5EF4-FFF2-40B4-BE49-F238E27FC236}">
                <a16:creationId xmlns:a16="http://schemas.microsoft.com/office/drawing/2014/main" id="{6431777E-2A1E-5C40-3544-19C909200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150" y="3598863"/>
            <a:ext cx="1439863" cy="7207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</a:pPr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/read</a:t>
            </a:r>
          </a:p>
          <a:p>
            <a:pPr algn="ctr" eaLnBrk="1" hangingPunct="1">
              <a:lnSpc>
                <a:spcPts val="2500"/>
              </a:lnSpc>
            </a:pPr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selMuxAddr</a:t>
            </a:r>
            <a:endParaRPr lang="ja-JP" altLang="en-US" sz="1600" b="1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88" name="Rectangle 2170">
            <a:extLst>
              <a:ext uri="{FF2B5EF4-FFF2-40B4-BE49-F238E27FC236}">
                <a16:creationId xmlns:a16="http://schemas.microsoft.com/office/drawing/2014/main" id="{D6FED2C2-25AA-51A1-8BED-5CDFE0BED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3598863"/>
            <a:ext cx="1439863" cy="7207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</a:pPr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/read</a:t>
            </a:r>
          </a:p>
          <a:p>
            <a:pPr algn="ctr" eaLnBrk="1" hangingPunct="1">
              <a:lnSpc>
                <a:spcPts val="2500"/>
              </a:lnSpc>
            </a:pPr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selMuxAddr</a:t>
            </a:r>
            <a:endParaRPr lang="ja-JP" altLang="en-US" sz="1600" b="1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89" name="Rectangle 2173">
            <a:extLst>
              <a:ext uri="{FF2B5EF4-FFF2-40B4-BE49-F238E27FC236}">
                <a16:creationId xmlns:a16="http://schemas.microsoft.com/office/drawing/2014/main" id="{7C12E5FA-F257-3EAC-F670-F9D61FB17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3" y="10294938"/>
            <a:ext cx="1439862" cy="36036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ja-JP" altLang="en-US" sz="160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90" name="Rectangle 2174">
            <a:extLst>
              <a:ext uri="{FF2B5EF4-FFF2-40B4-BE49-F238E27FC236}">
                <a16:creationId xmlns:a16="http://schemas.microsoft.com/office/drawing/2014/main" id="{D765E55D-2C39-3279-6587-939E6A2CF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7750" y="3795713"/>
            <a:ext cx="1439863" cy="36036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ja-JP" altLang="en-US" sz="160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91" name="Rectangle 2177">
            <a:extLst>
              <a:ext uri="{FF2B5EF4-FFF2-40B4-BE49-F238E27FC236}">
                <a16:creationId xmlns:a16="http://schemas.microsoft.com/office/drawing/2014/main" id="{66B894F2-6CAC-661A-50DA-C814F0795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12782550"/>
            <a:ext cx="1439863" cy="36036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ja-JP" altLang="en-US" sz="1600" b="1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92" name="Rectangle 2178">
            <a:extLst>
              <a:ext uri="{FF2B5EF4-FFF2-40B4-BE49-F238E27FC236}">
                <a16:creationId xmlns:a16="http://schemas.microsoft.com/office/drawing/2014/main" id="{B84D5B3D-164D-1464-2DC4-E10EDD181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12782550"/>
            <a:ext cx="1439863" cy="36036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ja-JP" altLang="en-US" sz="1600" b="1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93" name="Rectangle 2179">
            <a:extLst>
              <a:ext uri="{FF2B5EF4-FFF2-40B4-BE49-F238E27FC236}">
                <a16:creationId xmlns:a16="http://schemas.microsoft.com/office/drawing/2014/main" id="{406633A5-31DF-F073-CD56-ABC948697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3350" y="12782550"/>
            <a:ext cx="1439863" cy="36036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ja-JP" altLang="en-US" sz="1600" b="1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94" name="Rectangle 2180">
            <a:extLst>
              <a:ext uri="{FF2B5EF4-FFF2-40B4-BE49-F238E27FC236}">
                <a16:creationId xmlns:a16="http://schemas.microsoft.com/office/drawing/2014/main" id="{B25AF6C2-EB35-CACA-921A-7C9D552CC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00" y="12782550"/>
            <a:ext cx="1439863" cy="36036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ja-JP" altLang="en-US" sz="1600" b="1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95" name="Rectangle 2183">
            <a:extLst>
              <a:ext uri="{FF2B5EF4-FFF2-40B4-BE49-F238E27FC236}">
                <a16:creationId xmlns:a16="http://schemas.microsoft.com/office/drawing/2014/main" id="{0B1F6678-7435-76A4-E742-14FBB8718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663" y="12782550"/>
            <a:ext cx="1439862" cy="36036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ja-JP" altLang="en-US" sz="1600" b="1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96" name="Rectangle 2184">
            <a:extLst>
              <a:ext uri="{FF2B5EF4-FFF2-40B4-BE49-F238E27FC236}">
                <a16:creationId xmlns:a16="http://schemas.microsoft.com/office/drawing/2014/main" id="{155D4E0E-639E-EBAE-5D30-E97A7E629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949" y="12452350"/>
            <a:ext cx="957313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3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s1: [ , , ,  ]</a:t>
            </a:r>
          </a:p>
        </p:txBody>
      </p:sp>
      <p:sp>
        <p:nvSpPr>
          <p:cNvPr id="97" name="Rectangle 2185">
            <a:extLst>
              <a:ext uri="{FF2B5EF4-FFF2-40B4-BE49-F238E27FC236}">
                <a16:creationId xmlns:a16="http://schemas.microsoft.com/office/drawing/2014/main" id="{46CF7877-2EF5-5CDF-C944-4295B93FF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087" y="12452350"/>
            <a:ext cx="957313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3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s1: [ , , ,  ]</a:t>
            </a:r>
          </a:p>
        </p:txBody>
      </p:sp>
      <p:sp>
        <p:nvSpPr>
          <p:cNvPr id="98" name="Rectangle 2186">
            <a:extLst>
              <a:ext uri="{FF2B5EF4-FFF2-40B4-BE49-F238E27FC236}">
                <a16:creationId xmlns:a16="http://schemas.microsoft.com/office/drawing/2014/main" id="{CEFEDCA8-86D3-ED9E-C050-D90DEF1DE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474" y="12452350"/>
            <a:ext cx="957313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3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s1: [ , , ,  ]</a:t>
            </a:r>
          </a:p>
        </p:txBody>
      </p:sp>
      <p:sp>
        <p:nvSpPr>
          <p:cNvPr id="99" name="Rectangle 2187">
            <a:extLst>
              <a:ext uri="{FF2B5EF4-FFF2-40B4-BE49-F238E27FC236}">
                <a16:creationId xmlns:a16="http://schemas.microsoft.com/office/drawing/2014/main" id="{44C75C6F-B4EE-38FB-4066-1507893C7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12" y="12452350"/>
            <a:ext cx="957313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3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s1: [ , , ,  ]</a:t>
            </a:r>
          </a:p>
        </p:txBody>
      </p:sp>
      <p:sp>
        <p:nvSpPr>
          <p:cNvPr id="100" name="Rectangle 2188">
            <a:extLst>
              <a:ext uri="{FF2B5EF4-FFF2-40B4-BE49-F238E27FC236}">
                <a16:creationId xmlns:a16="http://schemas.microsoft.com/office/drawing/2014/main" id="{1E8085F9-C5A9-56A5-80E7-A18E89EFA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3717" y="12452350"/>
            <a:ext cx="957313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3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s0: [ , , ,  ]</a:t>
            </a:r>
          </a:p>
        </p:txBody>
      </p:sp>
      <p:sp>
        <p:nvSpPr>
          <p:cNvPr id="101" name="Rectangle 2189">
            <a:extLst>
              <a:ext uri="{FF2B5EF4-FFF2-40B4-BE49-F238E27FC236}">
                <a16:creationId xmlns:a16="http://schemas.microsoft.com/office/drawing/2014/main" id="{6AC5A05E-A310-28FF-807D-4873F8A95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9088" y="3460750"/>
            <a:ext cx="10086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s0: [ , , ,  ]</a:t>
            </a:r>
          </a:p>
        </p:txBody>
      </p:sp>
      <p:sp>
        <p:nvSpPr>
          <p:cNvPr id="102" name="Rectangle 2190">
            <a:extLst>
              <a:ext uri="{FF2B5EF4-FFF2-40B4-BE49-F238E27FC236}">
                <a16:creationId xmlns:a16="http://schemas.microsoft.com/office/drawing/2014/main" id="{DCC910C1-2FDC-F2DB-EC97-8AA73AB7E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742" y="9931400"/>
            <a:ext cx="957313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3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s0: [ , , ,  ]</a:t>
            </a:r>
          </a:p>
        </p:txBody>
      </p:sp>
      <p:sp>
        <p:nvSpPr>
          <p:cNvPr id="103" name="Rectangle 2191">
            <a:extLst>
              <a:ext uri="{FF2B5EF4-FFF2-40B4-BE49-F238E27FC236}">
                <a16:creationId xmlns:a16="http://schemas.microsoft.com/office/drawing/2014/main" id="{A0A22B62-94A4-A82F-205D-598D5E0ED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237" y="7554913"/>
            <a:ext cx="957313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3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s3: [ , , ,  ]</a:t>
            </a:r>
          </a:p>
        </p:txBody>
      </p:sp>
      <p:sp>
        <p:nvSpPr>
          <p:cNvPr id="104" name="Rectangle 2192">
            <a:extLst>
              <a:ext uri="{FF2B5EF4-FFF2-40B4-BE49-F238E27FC236}">
                <a16:creationId xmlns:a16="http://schemas.microsoft.com/office/drawing/2014/main" id="{FD58311C-6638-DD04-3921-D0AB42DBB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462" y="7554913"/>
            <a:ext cx="957313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3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s4: [ , , ,  ]</a:t>
            </a:r>
          </a:p>
        </p:txBody>
      </p:sp>
      <p:sp>
        <p:nvSpPr>
          <p:cNvPr id="105" name="Rectangle 2193">
            <a:extLst>
              <a:ext uri="{FF2B5EF4-FFF2-40B4-BE49-F238E27FC236}">
                <a16:creationId xmlns:a16="http://schemas.microsoft.com/office/drawing/2014/main" id="{AD9DFE40-D9C6-3B0F-58F1-B6ABAAA43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974" y="7554913"/>
            <a:ext cx="957313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3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s5: [ , , ,  ]</a:t>
            </a:r>
          </a:p>
        </p:txBody>
      </p:sp>
      <p:sp>
        <p:nvSpPr>
          <p:cNvPr id="106" name="Rectangle 2194">
            <a:extLst>
              <a:ext uri="{FF2B5EF4-FFF2-40B4-BE49-F238E27FC236}">
                <a16:creationId xmlns:a16="http://schemas.microsoft.com/office/drawing/2014/main" id="{893EB51B-7C6F-DA4B-A6D4-E4026FFAD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4287" y="3235325"/>
            <a:ext cx="957313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3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s1: [ , , ,  ]</a:t>
            </a:r>
          </a:p>
        </p:txBody>
      </p:sp>
      <p:sp>
        <p:nvSpPr>
          <p:cNvPr id="107" name="Rectangle 2195">
            <a:extLst>
              <a:ext uri="{FF2B5EF4-FFF2-40B4-BE49-F238E27FC236}">
                <a16:creationId xmlns:a16="http://schemas.microsoft.com/office/drawing/2014/main" id="{D2945ABD-7BB4-2CD8-9E43-5B8EA3875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24" y="3235325"/>
            <a:ext cx="957313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3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s1: [ , , ,  ]</a:t>
            </a:r>
          </a:p>
        </p:txBody>
      </p:sp>
      <p:sp>
        <p:nvSpPr>
          <p:cNvPr id="108" name="Rectangle 2198">
            <a:extLst>
              <a:ext uri="{FF2B5EF4-FFF2-40B4-BE49-F238E27FC236}">
                <a16:creationId xmlns:a16="http://schemas.microsoft.com/office/drawing/2014/main" id="{81ADBDEC-CB7E-EEC0-9F6F-5903EBDF9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805" y="3235325"/>
            <a:ext cx="957313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3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s2: [ , , ,  ]</a:t>
            </a:r>
          </a:p>
        </p:txBody>
      </p:sp>
      <p:sp>
        <p:nvSpPr>
          <p:cNvPr id="109" name="Rectangle 2199">
            <a:extLst>
              <a:ext uri="{FF2B5EF4-FFF2-40B4-BE49-F238E27FC236}">
                <a16:creationId xmlns:a16="http://schemas.microsoft.com/office/drawing/2014/main" id="{4E0FEC4B-ECD9-AF43-3EEA-627794792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942" y="3235325"/>
            <a:ext cx="957313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3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s2: [ , , ,  ]</a:t>
            </a:r>
          </a:p>
        </p:txBody>
      </p:sp>
      <p:sp>
        <p:nvSpPr>
          <p:cNvPr id="110" name="Rectangle 2200">
            <a:extLst>
              <a:ext uri="{FF2B5EF4-FFF2-40B4-BE49-F238E27FC236}">
                <a16:creationId xmlns:a16="http://schemas.microsoft.com/office/drawing/2014/main" id="{F4BD2CDA-CDC4-AC2C-B1EE-E7D1EB85B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761" y="1100138"/>
            <a:ext cx="957313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3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s1: [ , , ,  ]</a:t>
            </a:r>
          </a:p>
        </p:txBody>
      </p:sp>
      <p:sp>
        <p:nvSpPr>
          <p:cNvPr id="111" name="Rectangle 2201">
            <a:extLst>
              <a:ext uri="{FF2B5EF4-FFF2-40B4-BE49-F238E27FC236}">
                <a16:creationId xmlns:a16="http://schemas.microsoft.com/office/drawing/2014/main" id="{6A1AB5FA-9671-4E36-A7F2-D6E3D492B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487" y="1100138"/>
            <a:ext cx="957313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3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s0: [ , , ,  ]</a:t>
            </a:r>
          </a:p>
        </p:txBody>
      </p:sp>
      <p:sp>
        <p:nvSpPr>
          <p:cNvPr id="112" name="Rectangle 2202">
            <a:extLst>
              <a:ext uri="{FF2B5EF4-FFF2-40B4-BE49-F238E27FC236}">
                <a16:creationId xmlns:a16="http://schemas.microsoft.com/office/drawing/2014/main" id="{51539746-F8FF-75BC-AE3B-C22988589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099" y="1100138"/>
            <a:ext cx="957313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3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s1: [ , , ,  ]</a:t>
            </a:r>
          </a:p>
        </p:txBody>
      </p:sp>
      <p:sp>
        <p:nvSpPr>
          <p:cNvPr id="113" name="Rectangle 2203">
            <a:extLst>
              <a:ext uri="{FF2B5EF4-FFF2-40B4-BE49-F238E27FC236}">
                <a16:creationId xmlns:a16="http://schemas.microsoft.com/office/drawing/2014/main" id="{D43C9661-7C67-6658-8D22-8BDAAE2E7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074" y="1100138"/>
            <a:ext cx="957313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3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s0: [ , , ,  ]</a:t>
            </a:r>
          </a:p>
        </p:txBody>
      </p:sp>
      <p:sp>
        <p:nvSpPr>
          <p:cNvPr id="114" name="Rectangle 2204">
            <a:extLst>
              <a:ext uri="{FF2B5EF4-FFF2-40B4-BE49-F238E27FC236}">
                <a16:creationId xmlns:a16="http://schemas.microsoft.com/office/drawing/2014/main" id="{D5DCF5B3-D347-3565-03E4-08FB33601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7750" y="6335713"/>
            <a:ext cx="1439863" cy="7207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</a:pPr>
            <a:endParaRPr lang="ja-JP" altLang="en-US" sz="160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15" name="Rectangle 2205">
            <a:extLst>
              <a:ext uri="{FF2B5EF4-FFF2-40B4-BE49-F238E27FC236}">
                <a16:creationId xmlns:a16="http://schemas.microsoft.com/office/drawing/2014/main" id="{E5CCA540-16B9-1E62-3FC6-5796E2545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7750" y="7054850"/>
            <a:ext cx="1439863" cy="7207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</a:pPr>
            <a:endParaRPr lang="ja-JP" altLang="en-US" sz="160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16" name="Rectangle 2206">
            <a:extLst>
              <a:ext uri="{FF2B5EF4-FFF2-40B4-BE49-F238E27FC236}">
                <a16:creationId xmlns:a16="http://schemas.microsoft.com/office/drawing/2014/main" id="{FC9D3470-4717-5F94-9FDC-77E48B537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7750" y="5614988"/>
            <a:ext cx="1439863" cy="7207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</a:pPr>
            <a:endParaRPr lang="ja-JP" altLang="en-US" sz="160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17" name="Rectangle 2207">
            <a:extLst>
              <a:ext uri="{FF2B5EF4-FFF2-40B4-BE49-F238E27FC236}">
                <a16:creationId xmlns:a16="http://schemas.microsoft.com/office/drawing/2014/main" id="{2A991C1D-083B-5964-5003-EF5B5DA51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7750" y="4895850"/>
            <a:ext cx="1439863" cy="71913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</a:pPr>
            <a:endParaRPr lang="ja-JP" altLang="en-US" sz="160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18" name="Text Box 2058">
            <a:extLst>
              <a:ext uri="{FF2B5EF4-FFF2-40B4-BE49-F238E27FC236}">
                <a16:creationId xmlns:a16="http://schemas.microsoft.com/office/drawing/2014/main" id="{9145239F-CC0F-0C1E-9CF0-5809D02AE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5819775"/>
            <a:ext cx="4159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LDIB</a:t>
            </a:r>
          </a:p>
        </p:txBody>
      </p:sp>
      <p:sp>
        <p:nvSpPr>
          <p:cNvPr id="119" name="Text Box 2119">
            <a:extLst>
              <a:ext uri="{FF2B5EF4-FFF2-40B4-BE49-F238E27FC236}">
                <a16:creationId xmlns:a16="http://schemas.microsoft.com/office/drawing/2014/main" id="{DBD820D8-AC1A-71F1-B0F4-BA8D31106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5099050"/>
            <a:ext cx="417513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LDIA</a:t>
            </a:r>
          </a:p>
        </p:txBody>
      </p:sp>
      <p:sp>
        <p:nvSpPr>
          <p:cNvPr id="120" name="Rectangle 2114">
            <a:extLst>
              <a:ext uri="{FF2B5EF4-FFF2-40B4-BE49-F238E27FC236}">
                <a16:creationId xmlns:a16="http://schemas.microsoft.com/office/drawing/2014/main" id="{098F5916-3EEC-DF65-C519-7CB8A60C0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5040313"/>
            <a:ext cx="1439863" cy="720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</a:pPr>
            <a:r>
              <a:rPr lang="en-US" altLang="ja-JP" sz="1600">
                <a:latin typeface="ＭＳ 明朝" panose="02020609040205080304" pitchFamily="49" charset="-128"/>
                <a:ea typeface="ＭＳ 明朝" panose="02020609040205080304" pitchFamily="49" charset="-128"/>
              </a:rPr>
              <a:t>selMuxDIn</a:t>
            </a:r>
            <a:endParaRPr lang="ja-JP" altLang="en-US" sz="1600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21" name="Rectangle 2114">
            <a:extLst>
              <a:ext uri="{FF2B5EF4-FFF2-40B4-BE49-F238E27FC236}">
                <a16:creationId xmlns:a16="http://schemas.microsoft.com/office/drawing/2014/main" id="{053EEBE5-9CBC-FDF7-5743-B422428B6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950" y="5038725"/>
            <a:ext cx="1439863" cy="720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</a:pPr>
            <a:r>
              <a:rPr lang="en-US" altLang="ja-JP" sz="1600">
                <a:latin typeface="ＭＳ 明朝" panose="02020609040205080304" pitchFamily="49" charset="-128"/>
                <a:ea typeface="ＭＳ 明朝" panose="02020609040205080304" pitchFamily="49" charset="-128"/>
              </a:rPr>
              <a:t>selMuxDIn</a:t>
            </a:r>
          </a:p>
          <a:p>
            <a:pPr algn="ctr" eaLnBrk="1" hangingPunct="1">
              <a:lnSpc>
                <a:spcPts val="2500"/>
              </a:lnSpc>
            </a:pPr>
            <a:r>
              <a:rPr lang="en-US" altLang="ja-JP" sz="1600">
                <a:latin typeface="ＭＳ 明朝" panose="02020609040205080304" pitchFamily="49" charset="-128"/>
                <a:ea typeface="ＭＳ 明朝" panose="02020609040205080304" pitchFamily="49" charset="-128"/>
              </a:rPr>
              <a:t>loadRegA</a:t>
            </a:r>
            <a:endParaRPr lang="ja-JP" altLang="en-US" sz="1600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22" name="Rectangle 2114">
            <a:extLst>
              <a:ext uri="{FF2B5EF4-FFF2-40B4-BE49-F238E27FC236}">
                <a16:creationId xmlns:a16="http://schemas.microsoft.com/office/drawing/2014/main" id="{C0E0A03A-8029-864B-E54A-1460209AC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950" y="5757863"/>
            <a:ext cx="1439863" cy="720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</a:pPr>
            <a:r>
              <a:rPr lang="en-US" altLang="ja-JP" sz="1600">
                <a:latin typeface="ＭＳ 明朝" panose="02020609040205080304" pitchFamily="49" charset="-128"/>
                <a:ea typeface="ＭＳ 明朝" panose="02020609040205080304" pitchFamily="49" charset="-128"/>
              </a:rPr>
              <a:t>selMuxDIn</a:t>
            </a:r>
          </a:p>
          <a:p>
            <a:pPr algn="ctr" eaLnBrk="1" hangingPunct="1">
              <a:lnSpc>
                <a:spcPts val="2500"/>
              </a:lnSpc>
            </a:pPr>
            <a:r>
              <a:rPr lang="en-US" altLang="ja-JP" sz="1600">
                <a:latin typeface="ＭＳ 明朝" panose="02020609040205080304" pitchFamily="49" charset="-128"/>
                <a:ea typeface="ＭＳ 明朝" panose="02020609040205080304" pitchFamily="49" charset="-128"/>
              </a:rPr>
              <a:t>loadRegB</a:t>
            </a:r>
            <a:endParaRPr lang="ja-JP" altLang="en-US" sz="1600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23" name="Rectangle 2114">
            <a:extLst>
              <a:ext uri="{FF2B5EF4-FFF2-40B4-BE49-F238E27FC236}">
                <a16:creationId xmlns:a16="http://schemas.microsoft.com/office/drawing/2014/main" id="{390E84EC-4C22-4866-0B96-AF6E67CE7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5759450"/>
            <a:ext cx="1439863" cy="720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</a:pPr>
            <a:r>
              <a:rPr lang="en-US" altLang="ja-JP" sz="1600">
                <a:latin typeface="ＭＳ 明朝" panose="02020609040205080304" pitchFamily="49" charset="-128"/>
                <a:ea typeface="ＭＳ 明朝" panose="02020609040205080304" pitchFamily="49" charset="-128"/>
              </a:rPr>
              <a:t>selMuxDIn</a:t>
            </a:r>
            <a:endParaRPr lang="ja-JP" altLang="en-US" sz="1600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24" name="Rectangle 2021">
            <a:extLst>
              <a:ext uri="{FF2B5EF4-FFF2-40B4-BE49-F238E27FC236}">
                <a16:creationId xmlns:a16="http://schemas.microsoft.com/office/drawing/2014/main" id="{AD4E76B5-CDBC-A903-0CF0-140CAF552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3959225"/>
            <a:ext cx="1439863" cy="360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ja-JP" altLang="en-US" sz="1600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25" name="Rectangle 2023">
            <a:extLst>
              <a:ext uri="{FF2B5EF4-FFF2-40B4-BE49-F238E27FC236}">
                <a16:creationId xmlns:a16="http://schemas.microsoft.com/office/drawing/2014/main" id="{AE6B944E-EC96-0342-BB68-D0EAEDBF5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950" y="3957638"/>
            <a:ext cx="1439863" cy="3603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>
                <a:latin typeface="ＭＳ 明朝" panose="02020609040205080304" pitchFamily="49" charset="-128"/>
                <a:ea typeface="ＭＳ 明朝" panose="02020609040205080304" pitchFamily="49" charset="-128"/>
              </a:rPr>
              <a:t>incIP</a:t>
            </a:r>
            <a:endParaRPr lang="ja-JP" altLang="en-US" sz="1600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26" name="Rectangle 2162">
            <a:extLst>
              <a:ext uri="{FF2B5EF4-FFF2-40B4-BE49-F238E27FC236}">
                <a16:creationId xmlns:a16="http://schemas.microsoft.com/office/drawing/2014/main" id="{9B44978D-4E2E-C636-D804-CD96D304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950" y="3597275"/>
            <a:ext cx="1439863" cy="3603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/read</a:t>
            </a:r>
            <a:endParaRPr lang="ja-JP" altLang="en-US" sz="1600" b="1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27" name="Rectangle 2204">
            <a:extLst>
              <a:ext uri="{FF2B5EF4-FFF2-40B4-BE49-F238E27FC236}">
                <a16:creationId xmlns:a16="http://schemas.microsoft.com/office/drawing/2014/main" id="{2918E2A9-1CBB-C095-EC8F-F3957379F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7750" y="9209088"/>
            <a:ext cx="1439863" cy="7207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</a:pPr>
            <a:endParaRPr lang="ja-JP" altLang="en-US" sz="160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28" name="Rectangle 2205">
            <a:extLst>
              <a:ext uri="{FF2B5EF4-FFF2-40B4-BE49-F238E27FC236}">
                <a16:creationId xmlns:a16="http://schemas.microsoft.com/office/drawing/2014/main" id="{9F3F7DFE-ADD2-4160-9CFC-3BC452D29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7750" y="9928225"/>
            <a:ext cx="1439863" cy="7207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</a:pPr>
            <a:endParaRPr lang="ja-JP" altLang="en-US" sz="160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29" name="Rectangle 2206">
            <a:extLst>
              <a:ext uri="{FF2B5EF4-FFF2-40B4-BE49-F238E27FC236}">
                <a16:creationId xmlns:a16="http://schemas.microsoft.com/office/drawing/2014/main" id="{B2E92C09-904D-C762-F7A7-55B6CD1AC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7750" y="8488363"/>
            <a:ext cx="1439863" cy="7207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</a:pPr>
            <a:endParaRPr lang="ja-JP" altLang="en-US" sz="160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30" name="Rectangle 2207">
            <a:extLst>
              <a:ext uri="{FF2B5EF4-FFF2-40B4-BE49-F238E27FC236}">
                <a16:creationId xmlns:a16="http://schemas.microsoft.com/office/drawing/2014/main" id="{51F1D8FB-6E4C-B85A-9481-3B35BDC65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7750" y="7769225"/>
            <a:ext cx="1439863" cy="7207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</a:pPr>
            <a:endParaRPr lang="ja-JP" altLang="en-US" sz="160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31" name="Rectangle 2204">
            <a:extLst>
              <a:ext uri="{FF2B5EF4-FFF2-40B4-BE49-F238E27FC236}">
                <a16:creationId xmlns:a16="http://schemas.microsoft.com/office/drawing/2014/main" id="{4ED5CB56-B5FF-B8F5-161A-B4CC69CCE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9338" y="12095163"/>
            <a:ext cx="1439862" cy="7207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</a:pPr>
            <a:endParaRPr lang="ja-JP" altLang="en-US" sz="160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32" name="Rectangle 2205">
            <a:extLst>
              <a:ext uri="{FF2B5EF4-FFF2-40B4-BE49-F238E27FC236}">
                <a16:creationId xmlns:a16="http://schemas.microsoft.com/office/drawing/2014/main" id="{BD491BFF-14A0-3AE6-B565-6D462C415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9338" y="12814300"/>
            <a:ext cx="1439862" cy="7207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</a:pPr>
            <a:endParaRPr lang="ja-JP" altLang="en-US" sz="160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33" name="Rectangle 2206">
            <a:extLst>
              <a:ext uri="{FF2B5EF4-FFF2-40B4-BE49-F238E27FC236}">
                <a16:creationId xmlns:a16="http://schemas.microsoft.com/office/drawing/2014/main" id="{56C84836-ADB3-B697-22FD-96100CA54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9338" y="11374438"/>
            <a:ext cx="1439862" cy="7207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</a:pPr>
            <a:endParaRPr lang="ja-JP" altLang="en-US" sz="160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34" name="Rectangle 2207">
            <a:extLst>
              <a:ext uri="{FF2B5EF4-FFF2-40B4-BE49-F238E27FC236}">
                <a16:creationId xmlns:a16="http://schemas.microsoft.com/office/drawing/2014/main" id="{73096D2E-96FB-4248-3A2E-689B40219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9338" y="10655300"/>
            <a:ext cx="1439862" cy="7207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</a:pPr>
            <a:endParaRPr lang="en-US" altLang="ja-JP" sz="1600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35" name="Text Box 2125">
            <a:extLst>
              <a:ext uri="{FF2B5EF4-FFF2-40B4-BE49-F238E27FC236}">
                <a16:creationId xmlns:a16="http://schemas.microsoft.com/office/drawing/2014/main" id="{99F16695-8CD6-DF63-D337-BC8AF979E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6070" y="8542338"/>
            <a:ext cx="42960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ANDB</a:t>
            </a:r>
          </a:p>
        </p:txBody>
      </p:sp>
      <p:sp>
        <p:nvSpPr>
          <p:cNvPr id="136" name="Text Box 2132">
            <a:extLst>
              <a:ext uri="{FF2B5EF4-FFF2-40B4-BE49-F238E27FC236}">
                <a16:creationId xmlns:a16="http://schemas.microsoft.com/office/drawing/2014/main" id="{0E7E2A44-D33B-7F39-529D-28C1C62D1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6070" y="7824788"/>
            <a:ext cx="42960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ANDA</a:t>
            </a:r>
          </a:p>
        </p:txBody>
      </p:sp>
      <p:sp>
        <p:nvSpPr>
          <p:cNvPr id="137" name="Text Box 2135">
            <a:extLst>
              <a:ext uri="{FF2B5EF4-FFF2-40B4-BE49-F238E27FC236}">
                <a16:creationId xmlns:a16="http://schemas.microsoft.com/office/drawing/2014/main" id="{4A2527EA-F016-9036-D7E7-FEFED8280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3471" y="9972675"/>
            <a:ext cx="32220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ORB</a:t>
            </a:r>
          </a:p>
        </p:txBody>
      </p:sp>
      <p:sp>
        <p:nvSpPr>
          <p:cNvPr id="138" name="Text Box 2140">
            <a:extLst>
              <a:ext uri="{FF2B5EF4-FFF2-40B4-BE49-F238E27FC236}">
                <a16:creationId xmlns:a16="http://schemas.microsoft.com/office/drawing/2014/main" id="{1E9BEED0-3C30-93F1-892D-4A6B72B51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3471" y="9259888"/>
            <a:ext cx="32220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ORA</a:t>
            </a:r>
          </a:p>
        </p:txBody>
      </p:sp>
      <p:sp>
        <p:nvSpPr>
          <p:cNvPr id="139" name="Text Box 2135">
            <a:extLst>
              <a:ext uri="{FF2B5EF4-FFF2-40B4-BE49-F238E27FC236}">
                <a16:creationId xmlns:a16="http://schemas.microsoft.com/office/drawing/2014/main" id="{98E68ED4-4FCE-DDBC-88AB-347727D18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32" y="10685463"/>
            <a:ext cx="42960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NOTA</a:t>
            </a:r>
          </a:p>
        </p:txBody>
      </p:sp>
      <p:sp>
        <p:nvSpPr>
          <p:cNvPr id="140" name="Text Box 2135">
            <a:extLst>
              <a:ext uri="{FF2B5EF4-FFF2-40B4-BE49-F238E27FC236}">
                <a16:creationId xmlns:a16="http://schemas.microsoft.com/office/drawing/2014/main" id="{E4041AFE-FE6E-692C-C4FE-C35A5BA47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6070" y="11401425"/>
            <a:ext cx="42960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NOTB</a:t>
            </a:r>
          </a:p>
        </p:txBody>
      </p:sp>
      <p:sp>
        <p:nvSpPr>
          <p:cNvPr id="141" name="Text Box 2135">
            <a:extLst>
              <a:ext uri="{FF2B5EF4-FFF2-40B4-BE49-F238E27FC236}">
                <a16:creationId xmlns:a16="http://schemas.microsoft.com/office/drawing/2014/main" id="{D3AEB2BB-EE83-156A-FA82-B8125BA02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6070" y="12112625"/>
            <a:ext cx="42960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INCA</a:t>
            </a:r>
          </a:p>
        </p:txBody>
      </p:sp>
      <p:sp>
        <p:nvSpPr>
          <p:cNvPr id="142" name="Text Box 2135">
            <a:extLst>
              <a:ext uri="{FF2B5EF4-FFF2-40B4-BE49-F238E27FC236}">
                <a16:creationId xmlns:a16="http://schemas.microsoft.com/office/drawing/2014/main" id="{F81CB216-C0C5-DB7A-EC39-8987D13CD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4008" y="12839700"/>
            <a:ext cx="42960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INCB</a:t>
            </a:r>
          </a:p>
        </p:txBody>
      </p:sp>
      <p:sp>
        <p:nvSpPr>
          <p:cNvPr id="143" name="Rectangle 2204">
            <a:extLst>
              <a:ext uri="{FF2B5EF4-FFF2-40B4-BE49-F238E27FC236}">
                <a16:creationId xmlns:a16="http://schemas.microsoft.com/office/drawing/2014/main" id="{AEF09A80-169E-F5C6-B404-15314ADDB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7750" y="14976475"/>
            <a:ext cx="1439863" cy="3587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ja-JP" altLang="en-US" sz="160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44" name="Rectangle 2206">
            <a:extLst>
              <a:ext uri="{FF2B5EF4-FFF2-40B4-BE49-F238E27FC236}">
                <a16:creationId xmlns:a16="http://schemas.microsoft.com/office/drawing/2014/main" id="{7E179F8A-15F1-27A4-455B-2872FA497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7750" y="14255750"/>
            <a:ext cx="1439863" cy="7207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</a:pPr>
            <a:endParaRPr lang="ja-JP" altLang="en-US" sz="160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45" name="Rectangle 2207">
            <a:extLst>
              <a:ext uri="{FF2B5EF4-FFF2-40B4-BE49-F238E27FC236}">
                <a16:creationId xmlns:a16="http://schemas.microsoft.com/office/drawing/2014/main" id="{94B8C62F-2E40-80ED-FED5-0189BF2BF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7750" y="13536613"/>
            <a:ext cx="1439863" cy="719137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</a:pPr>
            <a:endParaRPr lang="en-US" altLang="ja-JP" sz="1600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46" name="Text Box 2135">
            <a:extLst>
              <a:ext uri="{FF2B5EF4-FFF2-40B4-BE49-F238E27FC236}">
                <a16:creationId xmlns:a16="http://schemas.microsoft.com/office/drawing/2014/main" id="{A4857C82-0A8D-32E7-F72B-6E47F2471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9245" y="13566775"/>
            <a:ext cx="42960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DECA</a:t>
            </a:r>
          </a:p>
        </p:txBody>
      </p:sp>
      <p:sp>
        <p:nvSpPr>
          <p:cNvPr id="147" name="Text Box 2135">
            <a:extLst>
              <a:ext uri="{FF2B5EF4-FFF2-40B4-BE49-F238E27FC236}">
                <a16:creationId xmlns:a16="http://schemas.microsoft.com/office/drawing/2014/main" id="{F52F1D23-6A43-519F-DF23-F717B49B5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4483" y="14282738"/>
            <a:ext cx="42960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DECB</a:t>
            </a:r>
          </a:p>
        </p:txBody>
      </p:sp>
      <p:sp>
        <p:nvSpPr>
          <p:cNvPr id="148" name="Text Box 2135">
            <a:extLst>
              <a:ext uri="{FF2B5EF4-FFF2-40B4-BE49-F238E27FC236}">
                <a16:creationId xmlns:a16="http://schemas.microsoft.com/office/drawing/2014/main" id="{5E5E6F1E-6285-1524-3473-30878C6D2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1884" y="14993938"/>
            <a:ext cx="32220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CMP</a:t>
            </a:r>
          </a:p>
        </p:txBody>
      </p:sp>
      <p:sp>
        <p:nvSpPr>
          <p:cNvPr id="149" name="Oval 2065">
            <a:extLst>
              <a:ext uri="{FF2B5EF4-FFF2-40B4-BE49-F238E27FC236}">
                <a16:creationId xmlns:a16="http://schemas.microsoft.com/office/drawing/2014/main" id="{D69DDDF5-DA12-0419-655B-C2350D7DD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688" y="8853488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stdb0</a:t>
            </a:r>
          </a:p>
        </p:txBody>
      </p:sp>
      <p:sp>
        <p:nvSpPr>
          <p:cNvPr id="150" name="Oval 2066">
            <a:extLst>
              <a:ext uri="{FF2B5EF4-FFF2-40B4-BE49-F238E27FC236}">
                <a16:creationId xmlns:a16="http://schemas.microsoft.com/office/drawing/2014/main" id="{9B3021D4-154D-E614-9087-D3B96DEBD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550" y="8853488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stdb1</a:t>
            </a:r>
          </a:p>
        </p:txBody>
      </p:sp>
      <p:cxnSp>
        <p:nvCxnSpPr>
          <p:cNvPr id="151" name="AutoShape 2067">
            <a:extLst>
              <a:ext uri="{FF2B5EF4-FFF2-40B4-BE49-F238E27FC236}">
                <a16:creationId xmlns:a16="http://schemas.microsoft.com/office/drawing/2014/main" id="{3C83F947-4C07-A360-07EF-6E8A7B7019A6}"/>
              </a:ext>
            </a:extLst>
          </p:cNvPr>
          <p:cNvCxnSpPr>
            <a:cxnSpLocks noChangeShapeType="1"/>
            <a:stCxn id="149" idx="6"/>
            <a:endCxn id="150" idx="2"/>
          </p:cNvCxnSpPr>
          <p:nvPr/>
        </p:nvCxnSpPr>
        <p:spPr bwMode="auto">
          <a:xfrm>
            <a:off x="2155825" y="9213850"/>
            <a:ext cx="7207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" name="AutoShape 2068">
            <a:extLst>
              <a:ext uri="{FF2B5EF4-FFF2-40B4-BE49-F238E27FC236}">
                <a16:creationId xmlns:a16="http://schemas.microsoft.com/office/drawing/2014/main" id="{35EF60B9-7A3A-0CE1-15EF-8D446FA7F06E}"/>
              </a:ext>
            </a:extLst>
          </p:cNvPr>
          <p:cNvCxnSpPr>
            <a:cxnSpLocks noChangeShapeType="1"/>
            <a:stCxn id="150" idx="6"/>
            <a:endCxn id="154" idx="2"/>
          </p:cNvCxnSpPr>
          <p:nvPr/>
        </p:nvCxnSpPr>
        <p:spPr bwMode="auto">
          <a:xfrm flipV="1">
            <a:off x="3595688" y="9213850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" name="Text Box 2069">
            <a:extLst>
              <a:ext uri="{FF2B5EF4-FFF2-40B4-BE49-F238E27FC236}">
                <a16:creationId xmlns:a16="http://schemas.microsoft.com/office/drawing/2014/main" id="{764DF80E-2CFE-9D3B-8290-63752F58B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283" y="10059988"/>
            <a:ext cx="42960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STDB</a:t>
            </a:r>
          </a:p>
        </p:txBody>
      </p:sp>
      <p:sp>
        <p:nvSpPr>
          <p:cNvPr id="154" name="Oval 2070">
            <a:extLst>
              <a:ext uri="{FF2B5EF4-FFF2-40B4-BE49-F238E27FC236}">
                <a16:creationId xmlns:a16="http://schemas.microsoft.com/office/drawing/2014/main" id="{299C8A8F-E0B5-3FD8-401A-C01B99080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3238" y="8853488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stdb2</a:t>
            </a:r>
          </a:p>
        </p:txBody>
      </p:sp>
      <p:cxnSp>
        <p:nvCxnSpPr>
          <p:cNvPr id="155" name="AutoShape 2071">
            <a:extLst>
              <a:ext uri="{FF2B5EF4-FFF2-40B4-BE49-F238E27FC236}">
                <a16:creationId xmlns:a16="http://schemas.microsoft.com/office/drawing/2014/main" id="{A4DB9210-EC46-8290-1275-1742BB394402}"/>
              </a:ext>
            </a:extLst>
          </p:cNvPr>
          <p:cNvCxnSpPr>
            <a:cxnSpLocks noChangeShapeType="1"/>
            <a:stCxn id="154" idx="6"/>
            <a:endCxn id="156" idx="1"/>
          </p:cNvCxnSpPr>
          <p:nvPr/>
        </p:nvCxnSpPr>
        <p:spPr bwMode="auto">
          <a:xfrm flipV="1">
            <a:off x="5032375" y="9206786"/>
            <a:ext cx="712788" cy="706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6" name="Text Box 2072">
            <a:extLst>
              <a:ext uri="{FF2B5EF4-FFF2-40B4-BE49-F238E27FC236}">
                <a16:creationId xmlns:a16="http://schemas.microsoft.com/office/drawing/2014/main" id="{075173FE-4031-1066-6DA1-21E4548B8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163" y="9083675"/>
            <a:ext cx="6444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157" name="Rectangle 2141">
            <a:extLst>
              <a:ext uri="{FF2B5EF4-FFF2-40B4-BE49-F238E27FC236}">
                <a16:creationId xmlns:a16="http://schemas.microsoft.com/office/drawing/2014/main" id="{EC50D2C3-B5E1-6904-580B-8B6F8432E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325" y="9936163"/>
            <a:ext cx="1439863" cy="108108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</a:pPr>
            <a:endParaRPr lang="ja-JP" altLang="en-US" sz="1600" b="1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58" name="Rectangle 2142">
            <a:extLst>
              <a:ext uri="{FF2B5EF4-FFF2-40B4-BE49-F238E27FC236}">
                <a16:creationId xmlns:a16="http://schemas.microsoft.com/office/drawing/2014/main" id="{325323C7-EBB7-587E-5B76-D0E1CE049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775" y="9936163"/>
            <a:ext cx="1439863" cy="108108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</a:pPr>
            <a:endParaRPr lang="ja-JP" altLang="en-US" sz="1600" b="1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59" name="Rectangle 2143">
            <a:extLst>
              <a:ext uri="{FF2B5EF4-FFF2-40B4-BE49-F238E27FC236}">
                <a16:creationId xmlns:a16="http://schemas.microsoft.com/office/drawing/2014/main" id="{5571976C-E811-BF47-7384-31521A491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5" y="9936163"/>
            <a:ext cx="1439863" cy="108108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</a:pPr>
            <a:endParaRPr lang="ja-JP" altLang="en-US" sz="1600" b="1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60" name="Rectangle 2191">
            <a:extLst>
              <a:ext uri="{FF2B5EF4-FFF2-40B4-BE49-F238E27FC236}">
                <a16:creationId xmlns:a16="http://schemas.microsoft.com/office/drawing/2014/main" id="{326E0FCA-5123-2347-FE93-453AC8E57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68" y="9571038"/>
            <a:ext cx="957313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3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s6: [ , , ,  ]</a:t>
            </a:r>
          </a:p>
        </p:txBody>
      </p:sp>
      <p:sp>
        <p:nvSpPr>
          <p:cNvPr id="161" name="Rectangle 2192">
            <a:extLst>
              <a:ext uri="{FF2B5EF4-FFF2-40B4-BE49-F238E27FC236}">
                <a16:creationId xmlns:a16="http://schemas.microsoft.com/office/drawing/2014/main" id="{5DF53353-FF64-59A0-94C0-0D1486280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493" y="9571038"/>
            <a:ext cx="957313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3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s7: [ , , ,  ]</a:t>
            </a:r>
          </a:p>
        </p:txBody>
      </p:sp>
      <p:sp>
        <p:nvSpPr>
          <p:cNvPr id="162" name="Rectangle 2193">
            <a:extLst>
              <a:ext uri="{FF2B5EF4-FFF2-40B4-BE49-F238E27FC236}">
                <a16:creationId xmlns:a16="http://schemas.microsoft.com/office/drawing/2014/main" id="{F1A6FE26-60B0-4C56-6EC2-4A749E354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005" y="9571038"/>
            <a:ext cx="957313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3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s8: [ , , ,  ]</a:t>
            </a:r>
          </a:p>
        </p:txBody>
      </p:sp>
      <p:sp>
        <p:nvSpPr>
          <p:cNvPr id="163" name="Text Box 2088">
            <a:extLst>
              <a:ext uri="{FF2B5EF4-FFF2-40B4-BE49-F238E27FC236}">
                <a16:creationId xmlns:a16="http://schemas.microsoft.com/office/drawing/2014/main" id="{DCF3D321-03DD-B729-806F-C4AD25F91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371" y="8321675"/>
            <a:ext cx="32220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NOP</a:t>
            </a:r>
          </a:p>
        </p:txBody>
      </p:sp>
      <p:sp>
        <p:nvSpPr>
          <p:cNvPr id="164" name="Oval 2089">
            <a:extLst>
              <a:ext uri="{FF2B5EF4-FFF2-40B4-BE49-F238E27FC236}">
                <a16:creationId xmlns:a16="http://schemas.microsoft.com/office/drawing/2014/main" id="{C2B1E45B-EE41-BF6D-2862-9AEBA2541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900" y="6838950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nop</a:t>
            </a:r>
          </a:p>
        </p:txBody>
      </p:sp>
      <p:cxnSp>
        <p:nvCxnSpPr>
          <p:cNvPr id="165" name="AutoShape 2090">
            <a:extLst>
              <a:ext uri="{FF2B5EF4-FFF2-40B4-BE49-F238E27FC236}">
                <a16:creationId xmlns:a16="http://schemas.microsoft.com/office/drawing/2014/main" id="{E320CEC6-73A1-3A1D-79CB-AD1768FBFE42}"/>
              </a:ext>
            </a:extLst>
          </p:cNvPr>
          <p:cNvCxnSpPr>
            <a:cxnSpLocks noChangeShapeType="1"/>
            <a:stCxn id="164" idx="6"/>
            <a:endCxn id="166" idx="1"/>
          </p:cNvCxnSpPr>
          <p:nvPr/>
        </p:nvCxnSpPr>
        <p:spPr bwMode="auto">
          <a:xfrm flipV="1">
            <a:off x="8682038" y="7198599"/>
            <a:ext cx="712787" cy="71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6" name="Text Box 2091">
            <a:extLst>
              <a:ext uri="{FF2B5EF4-FFF2-40B4-BE49-F238E27FC236}">
                <a16:creationId xmlns:a16="http://schemas.microsoft.com/office/drawing/2014/main" id="{0DDADB7B-344D-11B9-2138-FD10CBAFC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4825" y="7075488"/>
            <a:ext cx="6444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167" name="Rectangle 2153">
            <a:extLst>
              <a:ext uri="{FF2B5EF4-FFF2-40B4-BE49-F238E27FC236}">
                <a16:creationId xmlns:a16="http://schemas.microsoft.com/office/drawing/2014/main" id="{D3544BF8-75DC-59AF-1212-5D1888829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900" y="8280400"/>
            <a:ext cx="1439863" cy="35877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ja-JP" altLang="en-US" sz="160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68" name="Rectangle 2173">
            <a:extLst>
              <a:ext uri="{FF2B5EF4-FFF2-40B4-BE49-F238E27FC236}">
                <a16:creationId xmlns:a16="http://schemas.microsoft.com/office/drawing/2014/main" id="{A4EA3C60-E970-AE91-A004-B03378092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313" y="7918450"/>
            <a:ext cx="1439862" cy="36036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ja-JP" altLang="en-US" sz="160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69" name="Rectangle 2190">
            <a:extLst>
              <a:ext uri="{FF2B5EF4-FFF2-40B4-BE49-F238E27FC236}">
                <a16:creationId xmlns:a16="http://schemas.microsoft.com/office/drawing/2014/main" id="{643305D3-8331-C5E2-E66E-36F8CE1D8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637" y="7554913"/>
            <a:ext cx="957313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3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s0: [ , , ,  ]</a:t>
            </a:r>
          </a:p>
        </p:txBody>
      </p:sp>
      <p:sp>
        <p:nvSpPr>
          <p:cNvPr id="170" name="Oval 2075">
            <a:extLst>
              <a:ext uri="{FF2B5EF4-FFF2-40B4-BE49-F238E27FC236}">
                <a16:creationId xmlns:a16="http://schemas.microsoft.com/office/drawing/2014/main" id="{E82A019C-67AE-6AED-9AD1-EAE95C35D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563" y="14325600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stdi0</a:t>
            </a:r>
          </a:p>
        </p:txBody>
      </p:sp>
      <p:sp>
        <p:nvSpPr>
          <p:cNvPr id="171" name="Oval 2076">
            <a:extLst>
              <a:ext uri="{FF2B5EF4-FFF2-40B4-BE49-F238E27FC236}">
                <a16:creationId xmlns:a16="http://schemas.microsoft.com/office/drawing/2014/main" id="{CC03CA82-11C0-40FC-5C44-2BDCF0821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14325600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stdi1</a:t>
            </a:r>
          </a:p>
        </p:txBody>
      </p:sp>
      <p:sp>
        <p:nvSpPr>
          <p:cNvPr id="172" name="Oval 2077">
            <a:extLst>
              <a:ext uri="{FF2B5EF4-FFF2-40B4-BE49-F238E27FC236}">
                <a16:creationId xmlns:a16="http://schemas.microsoft.com/office/drawing/2014/main" id="{20DE571A-98E2-A638-68A8-82214CE2E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75" y="14325600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stdi2</a:t>
            </a:r>
          </a:p>
        </p:txBody>
      </p:sp>
      <p:sp>
        <p:nvSpPr>
          <p:cNvPr id="173" name="Oval 2078">
            <a:extLst>
              <a:ext uri="{FF2B5EF4-FFF2-40B4-BE49-F238E27FC236}">
                <a16:creationId xmlns:a16="http://schemas.microsoft.com/office/drawing/2014/main" id="{5DAC34F6-4882-AC55-1D66-AE1064319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738" y="14325600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stdi3</a:t>
            </a:r>
          </a:p>
        </p:txBody>
      </p:sp>
      <p:cxnSp>
        <p:nvCxnSpPr>
          <p:cNvPr id="174" name="AutoShape 2079">
            <a:extLst>
              <a:ext uri="{FF2B5EF4-FFF2-40B4-BE49-F238E27FC236}">
                <a16:creationId xmlns:a16="http://schemas.microsoft.com/office/drawing/2014/main" id="{ED4984BA-8850-72E2-4A0F-217FB5525163}"/>
              </a:ext>
            </a:extLst>
          </p:cNvPr>
          <p:cNvCxnSpPr>
            <a:cxnSpLocks noChangeShapeType="1"/>
            <a:stCxn id="170" idx="6"/>
            <a:endCxn id="171" idx="2"/>
          </p:cNvCxnSpPr>
          <p:nvPr/>
        </p:nvCxnSpPr>
        <p:spPr bwMode="auto">
          <a:xfrm>
            <a:off x="2171700" y="14685963"/>
            <a:ext cx="7223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" name="AutoShape 2080">
            <a:extLst>
              <a:ext uri="{FF2B5EF4-FFF2-40B4-BE49-F238E27FC236}">
                <a16:creationId xmlns:a16="http://schemas.microsoft.com/office/drawing/2014/main" id="{336DFA23-8E85-2EFF-CC1D-C2D643D032CF}"/>
              </a:ext>
            </a:extLst>
          </p:cNvPr>
          <p:cNvCxnSpPr>
            <a:cxnSpLocks noChangeShapeType="1"/>
            <a:stCxn id="171" idx="6"/>
            <a:endCxn id="172" idx="2"/>
          </p:cNvCxnSpPr>
          <p:nvPr/>
        </p:nvCxnSpPr>
        <p:spPr bwMode="auto">
          <a:xfrm>
            <a:off x="3613150" y="14685963"/>
            <a:ext cx="7207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AutoShape 2081">
            <a:extLst>
              <a:ext uri="{FF2B5EF4-FFF2-40B4-BE49-F238E27FC236}">
                <a16:creationId xmlns:a16="http://schemas.microsoft.com/office/drawing/2014/main" id="{8C53E8F7-615E-C995-3735-60CFE52668C6}"/>
              </a:ext>
            </a:extLst>
          </p:cNvPr>
          <p:cNvCxnSpPr>
            <a:cxnSpLocks noChangeShapeType="1"/>
            <a:stCxn id="172" idx="6"/>
            <a:endCxn id="173" idx="2"/>
          </p:cNvCxnSpPr>
          <p:nvPr/>
        </p:nvCxnSpPr>
        <p:spPr bwMode="auto">
          <a:xfrm>
            <a:off x="5053013" y="14685963"/>
            <a:ext cx="7207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AutoShape 2082">
            <a:extLst>
              <a:ext uri="{FF2B5EF4-FFF2-40B4-BE49-F238E27FC236}">
                <a16:creationId xmlns:a16="http://schemas.microsoft.com/office/drawing/2014/main" id="{D54F26B5-665A-E782-60DC-985B30DB9126}"/>
              </a:ext>
            </a:extLst>
          </p:cNvPr>
          <p:cNvCxnSpPr>
            <a:cxnSpLocks noChangeShapeType="1"/>
            <a:stCxn id="173" idx="6"/>
            <a:endCxn id="179" idx="2"/>
          </p:cNvCxnSpPr>
          <p:nvPr/>
        </p:nvCxnSpPr>
        <p:spPr bwMode="auto">
          <a:xfrm>
            <a:off x="6492875" y="14685963"/>
            <a:ext cx="7207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8" name="Text Box 2083">
            <a:extLst>
              <a:ext uri="{FF2B5EF4-FFF2-40B4-BE49-F238E27FC236}">
                <a16:creationId xmlns:a16="http://schemas.microsoft.com/office/drawing/2014/main" id="{9B580304-64B2-1F9A-E4C9-833C7E14E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982" y="16602075"/>
            <a:ext cx="42960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STDI</a:t>
            </a:r>
          </a:p>
        </p:txBody>
      </p:sp>
      <p:sp>
        <p:nvSpPr>
          <p:cNvPr id="179" name="Oval 2084">
            <a:extLst>
              <a:ext uri="{FF2B5EF4-FFF2-40B4-BE49-F238E27FC236}">
                <a16:creationId xmlns:a16="http://schemas.microsoft.com/office/drawing/2014/main" id="{C499883D-911C-4D16-0F1C-8DCFEFF19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600" y="14325600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stdi4</a:t>
            </a:r>
          </a:p>
        </p:txBody>
      </p:sp>
      <p:cxnSp>
        <p:nvCxnSpPr>
          <p:cNvPr id="180" name="AutoShape 2085">
            <a:extLst>
              <a:ext uri="{FF2B5EF4-FFF2-40B4-BE49-F238E27FC236}">
                <a16:creationId xmlns:a16="http://schemas.microsoft.com/office/drawing/2014/main" id="{8E97B05B-0EA7-5C4B-6798-ADB5D8D6FDD1}"/>
              </a:ext>
            </a:extLst>
          </p:cNvPr>
          <p:cNvCxnSpPr>
            <a:cxnSpLocks noChangeShapeType="1"/>
            <a:stCxn id="179" idx="6"/>
            <a:endCxn id="181" idx="1"/>
          </p:cNvCxnSpPr>
          <p:nvPr/>
        </p:nvCxnSpPr>
        <p:spPr bwMode="auto">
          <a:xfrm flipV="1">
            <a:off x="7932738" y="14685249"/>
            <a:ext cx="701675" cy="71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1" name="Text Box 2086">
            <a:extLst>
              <a:ext uri="{FF2B5EF4-FFF2-40B4-BE49-F238E27FC236}">
                <a16:creationId xmlns:a16="http://schemas.microsoft.com/office/drawing/2014/main" id="{08F185C9-AB32-2198-FAAC-7A9DDC90B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4413" y="14562138"/>
            <a:ext cx="6444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182" name="Rectangle 2144">
            <a:extLst>
              <a:ext uri="{FF2B5EF4-FFF2-40B4-BE49-F238E27FC236}">
                <a16:creationId xmlns:a16="http://schemas.microsoft.com/office/drawing/2014/main" id="{C40FB80D-9F98-D5A7-DB74-F9656497D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16475075"/>
            <a:ext cx="1439863" cy="10795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</a:pPr>
            <a:endParaRPr lang="ja-JP" altLang="en-US" sz="160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83" name="Rectangle 2145">
            <a:extLst>
              <a:ext uri="{FF2B5EF4-FFF2-40B4-BE49-F238E27FC236}">
                <a16:creationId xmlns:a16="http://schemas.microsoft.com/office/drawing/2014/main" id="{85AC6D30-9744-87E4-78B4-2595896A2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950" y="16475075"/>
            <a:ext cx="1439863" cy="10795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</a:pPr>
            <a:endParaRPr lang="en-US" altLang="ja-JP" sz="1600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84" name="Rectangle 2146">
            <a:extLst>
              <a:ext uri="{FF2B5EF4-FFF2-40B4-BE49-F238E27FC236}">
                <a16:creationId xmlns:a16="http://schemas.microsoft.com/office/drawing/2014/main" id="{CCEC9F73-CF6A-30E6-DE2C-E587506B4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6475075"/>
            <a:ext cx="1439863" cy="10795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</a:pPr>
            <a:endParaRPr lang="ja-JP" altLang="en-US" sz="160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85" name="Rectangle 2147">
            <a:extLst>
              <a:ext uri="{FF2B5EF4-FFF2-40B4-BE49-F238E27FC236}">
                <a16:creationId xmlns:a16="http://schemas.microsoft.com/office/drawing/2014/main" id="{B64DBB09-89E2-411F-E553-8B73A7FB6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16475075"/>
            <a:ext cx="1439863" cy="10795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</a:pPr>
            <a:endParaRPr lang="ja-JP" altLang="en-US" sz="160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86" name="Rectangle 2148">
            <a:extLst>
              <a:ext uri="{FF2B5EF4-FFF2-40B4-BE49-F238E27FC236}">
                <a16:creationId xmlns:a16="http://schemas.microsoft.com/office/drawing/2014/main" id="{1A67414D-1506-0828-35E7-9C12D4B2D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300" y="16475075"/>
            <a:ext cx="1439863" cy="10795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</a:pPr>
            <a:endParaRPr lang="ja-JP" altLang="en-US" sz="160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87" name="Rectangle 2177">
            <a:extLst>
              <a:ext uri="{FF2B5EF4-FFF2-40B4-BE49-F238E27FC236}">
                <a16:creationId xmlns:a16="http://schemas.microsoft.com/office/drawing/2014/main" id="{1A4FDE64-A95E-FF89-DD11-0CDDC108A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088" y="15406688"/>
            <a:ext cx="1439862" cy="108108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</a:pPr>
            <a:endParaRPr lang="ja-JP" altLang="en-US" sz="1600" b="1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88" name="Rectangle 2178">
            <a:extLst>
              <a:ext uri="{FF2B5EF4-FFF2-40B4-BE49-F238E27FC236}">
                <a16:creationId xmlns:a16="http://schemas.microsoft.com/office/drawing/2014/main" id="{8EF45A5B-ED88-DE18-3784-117D6ECA2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538" y="15406688"/>
            <a:ext cx="1439862" cy="108108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</a:pPr>
            <a:endParaRPr lang="ja-JP" altLang="en-US" sz="1600" b="1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89" name="Rectangle 2179">
            <a:extLst>
              <a:ext uri="{FF2B5EF4-FFF2-40B4-BE49-F238E27FC236}">
                <a16:creationId xmlns:a16="http://schemas.microsoft.com/office/drawing/2014/main" id="{C8FA76C9-45E1-D927-9087-55A2010C6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988" y="15406688"/>
            <a:ext cx="1439862" cy="108108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</a:pPr>
            <a:endParaRPr lang="ja-JP" altLang="en-US" sz="1600" b="1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90" name="Rectangle 2180">
            <a:extLst>
              <a:ext uri="{FF2B5EF4-FFF2-40B4-BE49-F238E27FC236}">
                <a16:creationId xmlns:a16="http://schemas.microsoft.com/office/drawing/2014/main" id="{EE5511A9-08F6-3585-6FB3-C151FAC00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15406688"/>
            <a:ext cx="1439862" cy="108108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</a:pPr>
            <a:endParaRPr lang="ja-JP" altLang="en-US" sz="1600" b="1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91" name="Rectangle 2183">
            <a:extLst>
              <a:ext uri="{FF2B5EF4-FFF2-40B4-BE49-F238E27FC236}">
                <a16:creationId xmlns:a16="http://schemas.microsoft.com/office/drawing/2014/main" id="{8B664FFA-0389-2D47-873C-B1809226E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300" y="15406688"/>
            <a:ext cx="1439863" cy="108108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</a:pPr>
            <a:endParaRPr lang="ja-JP" altLang="en-US" sz="1600" b="1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92" name="Rectangle 2184">
            <a:extLst>
              <a:ext uri="{FF2B5EF4-FFF2-40B4-BE49-F238E27FC236}">
                <a16:creationId xmlns:a16="http://schemas.microsoft.com/office/drawing/2014/main" id="{9AD3D3C8-3BA5-4679-37B4-FB7D21102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8343" y="15047913"/>
            <a:ext cx="100380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3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s10: [ , , , ]</a:t>
            </a:r>
          </a:p>
        </p:txBody>
      </p:sp>
      <p:sp>
        <p:nvSpPr>
          <p:cNvPr id="193" name="Rectangle 2185">
            <a:extLst>
              <a:ext uri="{FF2B5EF4-FFF2-40B4-BE49-F238E27FC236}">
                <a16:creationId xmlns:a16="http://schemas.microsoft.com/office/drawing/2014/main" id="{361958DC-6991-01FE-A779-D3E6B3733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174" y="15047913"/>
            <a:ext cx="91082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3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s9: [ , , , ]</a:t>
            </a:r>
          </a:p>
        </p:txBody>
      </p:sp>
      <p:sp>
        <p:nvSpPr>
          <p:cNvPr id="194" name="Rectangle 2186">
            <a:extLst>
              <a:ext uri="{FF2B5EF4-FFF2-40B4-BE49-F238E27FC236}">
                <a16:creationId xmlns:a16="http://schemas.microsoft.com/office/drawing/2014/main" id="{16389E8B-FA8B-7253-45ED-787B89782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867" y="15047913"/>
            <a:ext cx="100380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3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s12: [ , , , ]</a:t>
            </a:r>
          </a:p>
        </p:txBody>
      </p:sp>
      <p:sp>
        <p:nvSpPr>
          <p:cNvPr id="195" name="Rectangle 2187">
            <a:extLst>
              <a:ext uri="{FF2B5EF4-FFF2-40B4-BE49-F238E27FC236}">
                <a16:creationId xmlns:a16="http://schemas.microsoft.com/office/drawing/2014/main" id="{39A3971D-35A2-E503-56EA-9E4F9A313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2796" y="15047913"/>
            <a:ext cx="99463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3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s11: [ , , , ]</a:t>
            </a:r>
          </a:p>
        </p:txBody>
      </p:sp>
      <p:sp>
        <p:nvSpPr>
          <p:cNvPr id="196" name="Rectangle 2188">
            <a:extLst>
              <a:ext uri="{FF2B5EF4-FFF2-40B4-BE49-F238E27FC236}">
                <a16:creationId xmlns:a16="http://schemas.microsoft.com/office/drawing/2014/main" id="{AE90C596-E259-A023-51D0-4B9CE0A9C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523" y="15047913"/>
            <a:ext cx="100380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3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s13: [ , , , ]</a:t>
            </a:r>
          </a:p>
        </p:txBody>
      </p:sp>
      <p:sp>
        <p:nvSpPr>
          <p:cNvPr id="197" name="Rectangle 2161">
            <a:extLst>
              <a:ext uri="{FF2B5EF4-FFF2-40B4-BE49-F238E27FC236}">
                <a16:creationId xmlns:a16="http://schemas.microsoft.com/office/drawing/2014/main" id="{73CAB7BB-85FD-82BB-6944-F99FA6C5B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3597275"/>
            <a:ext cx="1439863" cy="3603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b="1">
                <a:latin typeface="ＭＳ 明朝" panose="02020609040205080304" pitchFamily="49" charset="-128"/>
                <a:ea typeface="ＭＳ 明朝" panose="02020609040205080304" pitchFamily="49" charset="-128"/>
              </a:rPr>
              <a:t>/read</a:t>
            </a:r>
            <a:endParaRPr lang="ja-JP" altLang="en-US" sz="1600" b="1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2954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313</Words>
  <Application>Microsoft Macintosh PowerPoint</Application>
  <PresentationFormat>ユーザー設定</PresentationFormat>
  <Paragraphs>125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明朝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Kadou Chihiro</dc:creator>
  <cp:lastModifiedBy>加道　ちひろ</cp:lastModifiedBy>
  <cp:revision>2</cp:revision>
  <dcterms:created xsi:type="dcterms:W3CDTF">2022-12-01T18:10:51Z</dcterms:created>
  <dcterms:modified xsi:type="dcterms:W3CDTF">2023-09-12T02:59:09Z</dcterms:modified>
</cp:coreProperties>
</file>