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68" d="100"/>
          <a:sy n="68" d="100"/>
        </p:scale>
        <p:origin x="30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963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5984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8413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0509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9124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2024/11/25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637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2024/11/25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512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2024/11/25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829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2024/11/25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84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2024/11/25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614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C5CE-CB82-F94B-963E-79952B417D1E}" type="datetimeFigureOut">
              <a:rPr lang="en-JP" smtClean="0"/>
              <a:t>2024/11/25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905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CC5CE-CB82-F94B-963E-79952B417D1E}" type="datetimeFigureOut">
              <a:rPr lang="en-JP" smtClean="0"/>
              <a:t>2024/11/25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3AB05-4B56-3F4F-ADB4-4C13583F33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2034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043">
            <a:extLst>
              <a:ext uri="{FF2B5EF4-FFF2-40B4-BE49-F238E27FC236}">
                <a16:creationId xmlns:a16="http://schemas.microsoft.com/office/drawing/2014/main" id="{F1BEE25C-3395-124C-4773-2AFF1199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6" y="238502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reset</a:t>
            </a:r>
          </a:p>
        </p:txBody>
      </p:sp>
      <p:sp>
        <p:nvSpPr>
          <p:cNvPr id="5" name="Oval 2044">
            <a:extLst>
              <a:ext uri="{FF2B5EF4-FFF2-40B4-BE49-F238E27FC236}">
                <a16:creationId xmlns:a16="http://schemas.microsoft.com/office/drawing/2014/main" id="{B1A2970D-6D08-E60B-B3E0-5730E1E74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6" y="238502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6" name="Oval 2045">
            <a:extLst>
              <a:ext uri="{FF2B5EF4-FFF2-40B4-BE49-F238E27FC236}">
                <a16:creationId xmlns:a16="http://schemas.microsoft.com/office/drawing/2014/main" id="{2648BF71-7F5E-A2BD-D7C6-F693CB118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2385025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fetch1</a:t>
            </a:r>
          </a:p>
        </p:txBody>
      </p:sp>
      <p:sp>
        <p:nvSpPr>
          <p:cNvPr id="7" name="Oval 2046">
            <a:extLst>
              <a:ext uri="{FF2B5EF4-FFF2-40B4-BE49-F238E27FC236}">
                <a16:creationId xmlns:a16="http://schemas.microsoft.com/office/drawing/2014/main" id="{32B9845D-4E37-F370-A7E6-E9FD3A4F0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851" y="238502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fetch2</a:t>
            </a:r>
          </a:p>
        </p:txBody>
      </p:sp>
      <p:cxnSp>
        <p:nvCxnSpPr>
          <p:cNvPr id="8" name="AutoShape 2047">
            <a:extLst>
              <a:ext uri="{FF2B5EF4-FFF2-40B4-BE49-F238E27FC236}">
                <a16:creationId xmlns:a16="http://schemas.microsoft.com/office/drawing/2014/main" id="{15930B49-C7C8-349C-2B04-D79DCD507D8E}"/>
              </a:ext>
            </a:extLst>
          </p:cNvPr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4722813" y="2745388"/>
            <a:ext cx="7223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2048">
            <a:extLst>
              <a:ext uri="{FF2B5EF4-FFF2-40B4-BE49-F238E27FC236}">
                <a16:creationId xmlns:a16="http://schemas.microsoft.com/office/drawing/2014/main" id="{67A6AA32-2C6D-BD4C-E8E0-BBBA67A692D6}"/>
              </a:ext>
            </a:extLst>
          </p:cNvPr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6164263" y="2745388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2049">
            <a:extLst>
              <a:ext uri="{FF2B5EF4-FFF2-40B4-BE49-F238E27FC236}">
                <a16:creationId xmlns:a16="http://schemas.microsoft.com/office/drawing/2014/main" id="{FCFF4229-5AA7-984B-E989-DDF12FBC1BE0}"/>
              </a:ext>
            </a:extLst>
          </p:cNvPr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7604126" y="2745388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050">
            <a:extLst>
              <a:ext uri="{FF2B5EF4-FFF2-40B4-BE49-F238E27FC236}">
                <a16:creationId xmlns:a16="http://schemas.microsoft.com/office/drawing/2014/main" id="{8AD9061B-44B0-578E-06C6-D4BC6113D49B}"/>
              </a:ext>
            </a:extLst>
          </p:cNvPr>
          <p:cNvCxnSpPr>
            <a:cxnSpLocks noChangeShapeType="1"/>
            <a:stCxn id="7" idx="6"/>
            <a:endCxn id="61" idx="2"/>
          </p:cNvCxnSpPr>
          <p:nvPr/>
        </p:nvCxnSpPr>
        <p:spPr bwMode="auto">
          <a:xfrm>
            <a:off x="9043988" y="2745388"/>
            <a:ext cx="324484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2051">
            <a:extLst>
              <a:ext uri="{FF2B5EF4-FFF2-40B4-BE49-F238E27FC236}">
                <a16:creationId xmlns:a16="http://schemas.microsoft.com/office/drawing/2014/main" id="{DEF668C5-F4E4-2C05-83A5-455B56C38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9937" y="356076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ldi0</a:t>
            </a:r>
          </a:p>
        </p:txBody>
      </p:sp>
      <p:sp>
        <p:nvSpPr>
          <p:cNvPr id="16" name="Oval 2052">
            <a:extLst>
              <a:ext uri="{FF2B5EF4-FFF2-40B4-BE49-F238E27FC236}">
                <a16:creationId xmlns:a16="http://schemas.microsoft.com/office/drawing/2014/main" id="{8AC42169-AB76-4E74-C40E-45AB207D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799" y="3560763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ldi1</a:t>
            </a:r>
          </a:p>
        </p:txBody>
      </p:sp>
      <p:cxnSp>
        <p:nvCxnSpPr>
          <p:cNvPr id="17" name="AutoShape 2053">
            <a:extLst>
              <a:ext uri="{FF2B5EF4-FFF2-40B4-BE49-F238E27FC236}">
                <a16:creationId xmlns:a16="http://schemas.microsoft.com/office/drawing/2014/main" id="{E7F230BA-B902-E118-0B10-CD5E7CAA1913}"/>
              </a:ext>
            </a:extLst>
          </p:cNvPr>
          <p:cNvCxnSpPr>
            <a:cxnSpLocks noChangeShapeType="1"/>
            <a:stCxn id="15" idx="6"/>
            <a:endCxn id="16" idx="2"/>
          </p:cNvCxnSpPr>
          <p:nvPr/>
        </p:nvCxnSpPr>
        <p:spPr bwMode="auto">
          <a:xfrm>
            <a:off x="12919074" y="3921125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2065">
            <a:extLst>
              <a:ext uri="{FF2B5EF4-FFF2-40B4-BE49-F238E27FC236}">
                <a16:creationId xmlns:a16="http://schemas.microsoft.com/office/drawing/2014/main" id="{1F4DD608-2677-6B00-7D31-61760F2D0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9937" y="4940578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std0</a:t>
            </a:r>
          </a:p>
        </p:txBody>
      </p:sp>
      <p:sp>
        <p:nvSpPr>
          <p:cNvPr id="21" name="Oval 2066">
            <a:extLst>
              <a:ext uri="{FF2B5EF4-FFF2-40B4-BE49-F238E27FC236}">
                <a16:creationId xmlns:a16="http://schemas.microsoft.com/office/drawing/2014/main" id="{D3373B9E-0869-15DE-51AF-22114992D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800" y="494057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std1</a:t>
            </a:r>
          </a:p>
        </p:txBody>
      </p:sp>
      <p:cxnSp>
        <p:nvCxnSpPr>
          <p:cNvPr id="22" name="AutoShape 2067">
            <a:extLst>
              <a:ext uri="{FF2B5EF4-FFF2-40B4-BE49-F238E27FC236}">
                <a16:creationId xmlns:a16="http://schemas.microsoft.com/office/drawing/2014/main" id="{BF282A31-FA16-B211-3ECA-80740C4A96E8}"/>
              </a:ext>
            </a:extLst>
          </p:cNvPr>
          <p:cNvCxnSpPr>
            <a:cxnSpLocks noChangeShapeType="1"/>
            <a:stCxn id="20" idx="6"/>
            <a:endCxn id="21" idx="2"/>
          </p:cNvCxnSpPr>
          <p:nvPr/>
        </p:nvCxnSpPr>
        <p:spPr bwMode="auto">
          <a:xfrm>
            <a:off x="12919075" y="5300940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068">
            <a:extLst>
              <a:ext uri="{FF2B5EF4-FFF2-40B4-BE49-F238E27FC236}">
                <a16:creationId xmlns:a16="http://schemas.microsoft.com/office/drawing/2014/main" id="{2BB0C637-2901-4C26-5B93-B4DDF83C0933}"/>
              </a:ext>
            </a:extLst>
          </p:cNvPr>
          <p:cNvCxnSpPr>
            <a:cxnSpLocks noChangeShapeType="1"/>
            <a:stCxn id="21" idx="6"/>
            <a:endCxn id="24" idx="2"/>
          </p:cNvCxnSpPr>
          <p:nvPr/>
        </p:nvCxnSpPr>
        <p:spPr bwMode="auto">
          <a:xfrm>
            <a:off x="14358937" y="5300940"/>
            <a:ext cx="7159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2070">
            <a:extLst>
              <a:ext uri="{FF2B5EF4-FFF2-40B4-BE49-F238E27FC236}">
                <a16:creationId xmlns:a16="http://schemas.microsoft.com/office/drawing/2014/main" id="{0F0389FB-8346-C04C-5D8F-4902D0F60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4900" y="494057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std2</a:t>
            </a:r>
          </a:p>
        </p:txBody>
      </p:sp>
      <p:sp>
        <p:nvSpPr>
          <p:cNvPr id="50" name="Oval 2075">
            <a:extLst>
              <a:ext uri="{FF2B5EF4-FFF2-40B4-BE49-F238E27FC236}">
                <a16:creationId xmlns:a16="http://schemas.microsoft.com/office/drawing/2014/main" id="{20EDD416-A209-9513-9A10-F0FE7827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8838" y="6201846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js0</a:t>
            </a:r>
          </a:p>
        </p:txBody>
      </p:sp>
      <p:sp>
        <p:nvSpPr>
          <p:cNvPr id="51" name="Oval 2076">
            <a:extLst>
              <a:ext uri="{FF2B5EF4-FFF2-40B4-BE49-F238E27FC236}">
                <a16:creationId xmlns:a16="http://schemas.microsoft.com/office/drawing/2014/main" id="{06140727-6A6F-28AC-D53C-F478F69E4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0288" y="6201846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js1</a:t>
            </a:r>
          </a:p>
        </p:txBody>
      </p:sp>
      <p:sp>
        <p:nvSpPr>
          <p:cNvPr id="52" name="Oval 2077">
            <a:extLst>
              <a:ext uri="{FF2B5EF4-FFF2-40B4-BE49-F238E27FC236}">
                <a16:creationId xmlns:a16="http://schemas.microsoft.com/office/drawing/2014/main" id="{DA8C92E8-882F-ADAB-AE8C-A97500E6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0151" y="6201846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js2</a:t>
            </a:r>
          </a:p>
        </p:txBody>
      </p:sp>
      <p:sp>
        <p:nvSpPr>
          <p:cNvPr id="53" name="Oval 2078">
            <a:extLst>
              <a:ext uri="{FF2B5EF4-FFF2-40B4-BE49-F238E27FC236}">
                <a16:creationId xmlns:a16="http://schemas.microsoft.com/office/drawing/2014/main" id="{1385E23D-DC67-4A2E-27D7-C9386E850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0013" y="6201846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js3</a:t>
            </a:r>
          </a:p>
        </p:txBody>
      </p:sp>
      <p:cxnSp>
        <p:nvCxnSpPr>
          <p:cNvPr id="54" name="AutoShape 2079">
            <a:extLst>
              <a:ext uri="{FF2B5EF4-FFF2-40B4-BE49-F238E27FC236}">
                <a16:creationId xmlns:a16="http://schemas.microsoft.com/office/drawing/2014/main" id="{E3E5DE3E-23E6-8217-9DC2-452992218F12}"/>
              </a:ext>
            </a:extLst>
          </p:cNvPr>
          <p:cNvCxnSpPr>
            <a:cxnSpLocks noChangeShapeType="1"/>
            <a:stCxn id="50" idx="6"/>
            <a:endCxn id="51" idx="2"/>
          </p:cNvCxnSpPr>
          <p:nvPr/>
        </p:nvCxnSpPr>
        <p:spPr bwMode="auto">
          <a:xfrm>
            <a:off x="13007976" y="6562208"/>
            <a:ext cx="7223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2080">
            <a:extLst>
              <a:ext uri="{FF2B5EF4-FFF2-40B4-BE49-F238E27FC236}">
                <a16:creationId xmlns:a16="http://schemas.microsoft.com/office/drawing/2014/main" id="{0A818DC4-EFCC-3B84-4190-75DF8F8F1564}"/>
              </a:ext>
            </a:extLst>
          </p:cNvPr>
          <p:cNvCxnSpPr>
            <a:cxnSpLocks noChangeShapeType="1"/>
            <a:stCxn id="51" idx="6"/>
            <a:endCxn id="52" idx="2"/>
          </p:cNvCxnSpPr>
          <p:nvPr/>
        </p:nvCxnSpPr>
        <p:spPr bwMode="auto">
          <a:xfrm>
            <a:off x="14449426" y="6562208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81">
            <a:extLst>
              <a:ext uri="{FF2B5EF4-FFF2-40B4-BE49-F238E27FC236}">
                <a16:creationId xmlns:a16="http://schemas.microsoft.com/office/drawing/2014/main" id="{54408271-2614-53B8-CED8-09574314BEE7}"/>
              </a:ext>
            </a:extLst>
          </p:cNvPr>
          <p:cNvCxnSpPr>
            <a:cxnSpLocks noChangeShapeType="1"/>
            <a:stCxn id="52" idx="6"/>
            <a:endCxn id="53" idx="2"/>
          </p:cNvCxnSpPr>
          <p:nvPr/>
        </p:nvCxnSpPr>
        <p:spPr bwMode="auto">
          <a:xfrm>
            <a:off x="15889288" y="6562208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082">
            <a:extLst>
              <a:ext uri="{FF2B5EF4-FFF2-40B4-BE49-F238E27FC236}">
                <a16:creationId xmlns:a16="http://schemas.microsoft.com/office/drawing/2014/main" id="{AD635F58-2BD8-A53A-34A5-1DFBBBD557B0}"/>
              </a:ext>
            </a:extLst>
          </p:cNvPr>
          <p:cNvCxnSpPr>
            <a:cxnSpLocks noChangeShapeType="1"/>
            <a:stCxn id="53" idx="6"/>
            <a:endCxn id="58" idx="2"/>
          </p:cNvCxnSpPr>
          <p:nvPr/>
        </p:nvCxnSpPr>
        <p:spPr bwMode="auto">
          <a:xfrm>
            <a:off x="17329151" y="6562208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2084">
            <a:extLst>
              <a:ext uri="{FF2B5EF4-FFF2-40B4-BE49-F238E27FC236}">
                <a16:creationId xmlns:a16="http://schemas.microsoft.com/office/drawing/2014/main" id="{E0A1B1BD-0152-BF76-95E0-063DA758B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76" y="6201846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js4</a:t>
            </a:r>
          </a:p>
        </p:txBody>
      </p:sp>
      <p:sp>
        <p:nvSpPr>
          <p:cNvPr id="61" name="Oval 2123">
            <a:extLst>
              <a:ext uri="{FF2B5EF4-FFF2-40B4-BE49-F238E27FC236}">
                <a16:creationId xmlns:a16="http://schemas.microsoft.com/office/drawing/2014/main" id="{6A414D9F-2CD7-E8BC-8AF2-6E5B547AB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8837" y="2385025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alu</a:t>
            </a:r>
          </a:p>
        </p:txBody>
      </p:sp>
      <p:cxnSp>
        <p:nvCxnSpPr>
          <p:cNvPr id="75" name="AutoShape 2050">
            <a:extLst>
              <a:ext uri="{FF2B5EF4-FFF2-40B4-BE49-F238E27FC236}">
                <a16:creationId xmlns:a16="http://schemas.microsoft.com/office/drawing/2014/main" id="{60A5E932-481A-CD36-94C0-E6ABDF896267}"/>
              </a:ext>
            </a:extLst>
          </p:cNvPr>
          <p:cNvCxnSpPr>
            <a:cxnSpLocks noChangeShapeType="1"/>
            <a:stCxn id="7" idx="6"/>
            <a:endCxn id="15" idx="2"/>
          </p:cNvCxnSpPr>
          <p:nvPr/>
        </p:nvCxnSpPr>
        <p:spPr bwMode="auto">
          <a:xfrm>
            <a:off x="9043988" y="2745388"/>
            <a:ext cx="3155949" cy="11757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050">
            <a:extLst>
              <a:ext uri="{FF2B5EF4-FFF2-40B4-BE49-F238E27FC236}">
                <a16:creationId xmlns:a16="http://schemas.microsoft.com/office/drawing/2014/main" id="{AD5B6F65-B475-B4D7-381B-B226901C7AC0}"/>
              </a:ext>
            </a:extLst>
          </p:cNvPr>
          <p:cNvCxnSpPr>
            <a:cxnSpLocks noChangeShapeType="1"/>
            <a:stCxn id="7" idx="6"/>
            <a:endCxn id="20" idx="2"/>
          </p:cNvCxnSpPr>
          <p:nvPr/>
        </p:nvCxnSpPr>
        <p:spPr bwMode="auto">
          <a:xfrm>
            <a:off x="9043988" y="2745388"/>
            <a:ext cx="3155949" cy="25555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2050">
            <a:extLst>
              <a:ext uri="{FF2B5EF4-FFF2-40B4-BE49-F238E27FC236}">
                <a16:creationId xmlns:a16="http://schemas.microsoft.com/office/drawing/2014/main" id="{676E19BB-FDD7-1C85-6687-4525CC4299CE}"/>
              </a:ext>
            </a:extLst>
          </p:cNvPr>
          <p:cNvCxnSpPr>
            <a:cxnSpLocks noChangeShapeType="1"/>
            <a:stCxn id="7" idx="6"/>
            <a:endCxn id="50" idx="2"/>
          </p:cNvCxnSpPr>
          <p:nvPr/>
        </p:nvCxnSpPr>
        <p:spPr bwMode="auto">
          <a:xfrm>
            <a:off x="9043988" y="2745388"/>
            <a:ext cx="3244850" cy="381682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631BE1CF-D2F7-1854-BAFA-38AA79AB129C}"/>
              </a:ext>
            </a:extLst>
          </p:cNvPr>
          <p:cNvCxnSpPr>
            <a:stCxn id="16" idx="6"/>
            <a:endCxn id="5" idx="0"/>
          </p:cNvCxnSpPr>
          <p:nvPr/>
        </p:nvCxnSpPr>
        <p:spPr>
          <a:xfrm flipH="1" flipV="1">
            <a:off x="5804695" y="2385025"/>
            <a:ext cx="8554242" cy="1536101"/>
          </a:xfrm>
          <a:prstGeom prst="curvedConnector4">
            <a:avLst>
              <a:gd name="adj1" fmla="val -2672"/>
              <a:gd name="adj2" fmla="val 1598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8847DDBB-4DA1-D8E9-ADBA-F65EB8FA7C9E}"/>
              </a:ext>
            </a:extLst>
          </p:cNvPr>
          <p:cNvCxnSpPr>
            <a:cxnSpLocks/>
            <a:stCxn id="24" idx="6"/>
            <a:endCxn id="5" idx="0"/>
          </p:cNvCxnSpPr>
          <p:nvPr/>
        </p:nvCxnSpPr>
        <p:spPr>
          <a:xfrm flipH="1" flipV="1">
            <a:off x="5804695" y="2385025"/>
            <a:ext cx="9989342" cy="2915916"/>
          </a:xfrm>
          <a:prstGeom prst="curvedConnector4">
            <a:avLst>
              <a:gd name="adj1" fmla="val -2288"/>
              <a:gd name="adj2" fmla="val 1481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C233BF2B-E5BB-DB80-F46C-B56274E70D73}"/>
              </a:ext>
            </a:extLst>
          </p:cNvPr>
          <p:cNvCxnSpPr>
            <a:stCxn id="61" idx="6"/>
            <a:endCxn id="5" idx="0"/>
          </p:cNvCxnSpPr>
          <p:nvPr/>
        </p:nvCxnSpPr>
        <p:spPr>
          <a:xfrm flipH="1" flipV="1">
            <a:off x="5804695" y="2385025"/>
            <a:ext cx="7203280" cy="360363"/>
          </a:xfrm>
          <a:prstGeom prst="curvedConnector4">
            <a:avLst>
              <a:gd name="adj1" fmla="val -3174"/>
              <a:gd name="adj2" fmla="val 2307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7F5D50EE-30DE-2401-0E8D-FAE53DBE7710}"/>
              </a:ext>
            </a:extLst>
          </p:cNvPr>
          <p:cNvCxnSpPr>
            <a:stCxn id="58" idx="6"/>
            <a:endCxn id="5" idx="0"/>
          </p:cNvCxnSpPr>
          <p:nvPr/>
        </p:nvCxnSpPr>
        <p:spPr>
          <a:xfrm flipH="1" flipV="1">
            <a:off x="5804695" y="2385025"/>
            <a:ext cx="12964318" cy="4177184"/>
          </a:xfrm>
          <a:prstGeom prst="curvedConnector4">
            <a:avLst>
              <a:gd name="adj1" fmla="val -1763"/>
              <a:gd name="adj2" fmla="val 1488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420B73B-3B14-1245-5FBA-34ECD3BBE4F8}"/>
              </a:ext>
            </a:extLst>
          </p:cNvPr>
          <p:cNvSpPr txBox="1"/>
          <p:nvPr/>
        </p:nvSpPr>
        <p:spPr>
          <a:xfrm>
            <a:off x="11407838" y="3803923"/>
            <a:ext cx="651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ldd0</a:t>
            </a:r>
          </a:p>
          <a:p>
            <a:r>
              <a:rPr lang="en-US" dirty="0"/>
              <a:t>l</a:t>
            </a:r>
            <a:r>
              <a:rPr lang="en-JP" dirty="0"/>
              <a:t>s0</a:t>
            </a:r>
          </a:p>
          <a:p>
            <a:r>
              <a:rPr lang="en-JP" dirty="0"/>
              <a:t>stix0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AD9899-872A-41E3-3A00-F96CCAFBC886}"/>
              </a:ext>
            </a:extLst>
          </p:cNvPr>
          <p:cNvSpPr txBox="1"/>
          <p:nvPr/>
        </p:nvSpPr>
        <p:spPr>
          <a:xfrm>
            <a:off x="14300329" y="3954887"/>
            <a:ext cx="651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ldd1</a:t>
            </a:r>
          </a:p>
          <a:p>
            <a:r>
              <a:rPr lang="en-US" dirty="0"/>
              <a:t>l</a:t>
            </a:r>
            <a:r>
              <a:rPr lang="en-JP" dirty="0"/>
              <a:t>s1</a:t>
            </a:r>
          </a:p>
          <a:p>
            <a:r>
              <a:rPr lang="en-JP" dirty="0"/>
              <a:t>stix1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6D5B51-1A09-6D3E-F58C-8F67AA18ED10}"/>
              </a:ext>
            </a:extLst>
          </p:cNvPr>
          <p:cNvSpPr txBox="1"/>
          <p:nvPr/>
        </p:nvSpPr>
        <p:spPr>
          <a:xfrm>
            <a:off x="12882741" y="293021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JP" sz="1200" dirty="0"/>
              <a:t>op</a:t>
            </a:r>
          </a:p>
          <a:p>
            <a:r>
              <a:rPr lang="en-US" sz="1200" dirty="0"/>
              <a:t>J</a:t>
            </a:r>
            <a:r>
              <a:rPr lang="en-JP" sz="1200" dirty="0"/>
              <a:t>pn</a:t>
            </a:r>
          </a:p>
          <a:p>
            <a:r>
              <a:rPr lang="en-JP" sz="1200" dirty="0"/>
              <a:t>acn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1447CC5-E54D-E1EE-0008-25748E6EF365}"/>
              </a:ext>
            </a:extLst>
          </p:cNvPr>
          <p:cNvSpPr txBox="1"/>
          <p:nvPr/>
        </p:nvSpPr>
        <p:spPr>
          <a:xfrm>
            <a:off x="12172015" y="5620734"/>
            <a:ext cx="752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JP" dirty="0"/>
              <a:t>tdb0</a:t>
            </a:r>
          </a:p>
          <a:p>
            <a:r>
              <a:rPr lang="en-JP" dirty="0"/>
              <a:t>stda0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EC4FFF-BAF3-2EB4-5FDB-549063A5D2E9}"/>
              </a:ext>
            </a:extLst>
          </p:cNvPr>
          <p:cNvSpPr txBox="1"/>
          <p:nvPr/>
        </p:nvSpPr>
        <p:spPr>
          <a:xfrm>
            <a:off x="13667722" y="5595184"/>
            <a:ext cx="746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JP" dirty="0"/>
              <a:t>tdb1</a:t>
            </a:r>
          </a:p>
          <a:p>
            <a:r>
              <a:rPr lang="en-JP" dirty="0"/>
              <a:t>stda1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E774307-BDD8-7E43-0B93-4164EECE7B86}"/>
              </a:ext>
            </a:extLst>
          </p:cNvPr>
          <p:cNvSpPr txBox="1"/>
          <p:nvPr/>
        </p:nvSpPr>
        <p:spPr>
          <a:xfrm>
            <a:off x="15074900" y="5643213"/>
            <a:ext cx="746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JP" dirty="0"/>
              <a:t>tdb2</a:t>
            </a:r>
          </a:p>
          <a:p>
            <a:r>
              <a:rPr lang="en-JP" dirty="0"/>
              <a:t>stda2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3A30E3-0B7F-8578-9024-5EC4D7FA8B23}"/>
              </a:ext>
            </a:extLst>
          </p:cNvPr>
          <p:cNvSpPr txBox="1"/>
          <p:nvPr/>
        </p:nvSpPr>
        <p:spPr>
          <a:xfrm>
            <a:off x="12148403" y="6890971"/>
            <a:ext cx="95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</a:t>
            </a:r>
            <a:r>
              <a:rPr lang="en-US" altLang="ja-JP" sz="18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tdi0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FB6F66-DB3E-959A-6F95-F44A431AEBB1}"/>
              </a:ext>
            </a:extLst>
          </p:cNvPr>
          <p:cNvSpPr txBox="1"/>
          <p:nvPr/>
        </p:nvSpPr>
        <p:spPr>
          <a:xfrm>
            <a:off x="13540745" y="6905791"/>
            <a:ext cx="95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</a:t>
            </a:r>
            <a:r>
              <a:rPr lang="en-US" altLang="ja-JP" sz="18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tdi1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88FEED-1E9B-89DC-57F2-317C4FB73AA6}"/>
              </a:ext>
            </a:extLst>
          </p:cNvPr>
          <p:cNvSpPr txBox="1"/>
          <p:nvPr/>
        </p:nvSpPr>
        <p:spPr>
          <a:xfrm>
            <a:off x="15016415" y="6927206"/>
            <a:ext cx="95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</a:t>
            </a:r>
            <a:r>
              <a:rPr lang="en-US" altLang="ja-JP" sz="18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tdi2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D9337E3-410E-C1BB-5AEC-917A5DAC2811}"/>
              </a:ext>
            </a:extLst>
          </p:cNvPr>
          <p:cNvSpPr txBox="1"/>
          <p:nvPr/>
        </p:nvSpPr>
        <p:spPr>
          <a:xfrm>
            <a:off x="16482237" y="6913601"/>
            <a:ext cx="95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</a:t>
            </a:r>
            <a:r>
              <a:rPr lang="en-US" altLang="ja-JP" sz="18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tdi3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5C60925-25CA-F57C-0C99-4D9929C892E6}"/>
              </a:ext>
            </a:extLst>
          </p:cNvPr>
          <p:cNvSpPr txBox="1"/>
          <p:nvPr/>
        </p:nvSpPr>
        <p:spPr>
          <a:xfrm>
            <a:off x="17931988" y="6891147"/>
            <a:ext cx="95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</a:t>
            </a:r>
            <a:r>
              <a:rPr lang="en-US" altLang="ja-JP" sz="18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tdi4</a:t>
            </a:r>
          </a:p>
        </p:txBody>
      </p:sp>
    </p:spTree>
    <p:extLst>
      <p:ext uri="{BB962C8B-B14F-4D97-AF65-F5344CB8AC3E}">
        <p14:creationId xmlns:p14="http://schemas.microsoft.com/office/powerpoint/2010/main" val="208066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42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明朝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OGATA Katsuya</dc:creator>
  <cp:lastModifiedBy>OGATA Katsuya</cp:lastModifiedBy>
  <cp:revision>3</cp:revision>
  <dcterms:created xsi:type="dcterms:W3CDTF">2024-11-18T09:00:25Z</dcterms:created>
  <dcterms:modified xsi:type="dcterms:W3CDTF">2024-11-25T07:12:59Z</dcterms:modified>
</cp:coreProperties>
</file>