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/>
    <p:restoredTop sz="96197"/>
  </p:normalViewPr>
  <p:slideViewPr>
    <p:cSldViewPr snapToGrid="0">
      <p:cViewPr varScale="1">
        <p:scale>
          <a:sx n="67" d="100"/>
          <a:sy n="67" d="100"/>
        </p:scale>
        <p:origin x="2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8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8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89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4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0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9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97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3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673F-3019-B146-B838-9789C4D81837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8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38">
            <a:extLst>
              <a:ext uri="{FF2B5EF4-FFF2-40B4-BE49-F238E27FC236}">
                <a16:creationId xmlns:a16="http://schemas.microsoft.com/office/drawing/2014/main" id="{C1B80ED7-C973-B1C2-6C83-E1A0CD40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122713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(01)</a:t>
            </a:r>
          </a:p>
        </p:txBody>
      </p:sp>
      <p:sp>
        <p:nvSpPr>
          <p:cNvPr id="5" name="Oval 339">
            <a:extLst>
              <a:ext uri="{FF2B5EF4-FFF2-40B4-BE49-F238E27FC236}">
                <a16:creationId xmlns:a16="http://schemas.microsoft.com/office/drawing/2014/main" id="{583173BC-2397-AC3A-F24A-9CE208ED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850" y="122713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Fetch1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(11)</a:t>
            </a:r>
          </a:p>
        </p:txBody>
      </p:sp>
      <p:cxnSp>
        <p:nvCxnSpPr>
          <p:cNvPr id="6" name="AutoShape 340">
            <a:extLst>
              <a:ext uri="{FF2B5EF4-FFF2-40B4-BE49-F238E27FC236}">
                <a16:creationId xmlns:a16="http://schemas.microsoft.com/office/drawing/2014/main" id="{A1BD0B0D-DA35-85CD-E3EA-03B957B2BAF3}"/>
              </a:ext>
            </a:extLst>
          </p:cNvPr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8255000" y="1587500"/>
            <a:ext cx="14668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341">
            <a:extLst>
              <a:ext uri="{FF2B5EF4-FFF2-40B4-BE49-F238E27FC236}">
                <a16:creationId xmlns:a16="http://schemas.microsoft.com/office/drawing/2014/main" id="{D4E55BE2-583C-2030-33AE-42F0C885DD69}"/>
              </a:ext>
            </a:extLst>
          </p:cNvPr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10440988" y="1587500"/>
            <a:ext cx="14208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342">
            <a:extLst>
              <a:ext uri="{FF2B5EF4-FFF2-40B4-BE49-F238E27FC236}">
                <a16:creationId xmlns:a16="http://schemas.microsoft.com/office/drawing/2014/main" id="{F6DA7040-220B-B105-EDF2-4B79AA16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800" y="122713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Fetch2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(10)</a:t>
            </a:r>
          </a:p>
        </p:txBody>
      </p:sp>
      <p:sp>
        <p:nvSpPr>
          <p:cNvPr id="9" name="Oval 343">
            <a:extLst>
              <a:ext uri="{FF2B5EF4-FFF2-40B4-BE49-F238E27FC236}">
                <a16:creationId xmlns:a16="http://schemas.microsoft.com/office/drawing/2014/main" id="{AD23F846-3194-AF07-DD19-17880273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122713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wJCintB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(00)</a:t>
            </a:r>
          </a:p>
        </p:txBody>
      </p:sp>
      <p:cxnSp>
        <p:nvCxnSpPr>
          <p:cNvPr id="10" name="AutoShape 344">
            <a:extLst>
              <a:ext uri="{FF2B5EF4-FFF2-40B4-BE49-F238E27FC236}">
                <a16:creationId xmlns:a16="http://schemas.microsoft.com/office/drawing/2014/main" id="{3E55E42D-0FDA-990E-C691-30BAC90A21B6}"/>
              </a:ext>
            </a:extLst>
          </p:cNvPr>
          <p:cNvCxnSpPr>
            <a:cxnSpLocks noChangeShapeType="1"/>
            <a:stCxn id="9" idx="6"/>
            <a:endCxn id="4" idx="2"/>
          </p:cNvCxnSpPr>
          <p:nvPr/>
        </p:nvCxnSpPr>
        <p:spPr bwMode="auto">
          <a:xfrm>
            <a:off x="6099175" y="1587500"/>
            <a:ext cx="14366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345">
            <a:extLst>
              <a:ext uri="{FF2B5EF4-FFF2-40B4-BE49-F238E27FC236}">
                <a16:creationId xmlns:a16="http://schemas.microsoft.com/office/drawing/2014/main" id="{4A54B54F-12CF-4503-7511-121936F5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120808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12" name="AutoShape 346">
            <a:extLst>
              <a:ext uri="{FF2B5EF4-FFF2-40B4-BE49-F238E27FC236}">
                <a16:creationId xmlns:a16="http://schemas.microsoft.com/office/drawing/2014/main" id="{6927E590-7D52-D5E8-9B32-BFE8E9AF7F9B}"/>
              </a:ext>
            </a:extLst>
          </p:cNvPr>
          <p:cNvCxnSpPr>
            <a:cxnSpLocks noChangeShapeType="1"/>
            <a:stCxn id="11" idx="6"/>
            <a:endCxn id="11" idx="2"/>
          </p:cNvCxnSpPr>
          <p:nvPr/>
        </p:nvCxnSpPr>
        <p:spPr bwMode="auto">
          <a:xfrm flipH="1">
            <a:off x="3168650" y="1568450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347">
            <a:extLst>
              <a:ext uri="{FF2B5EF4-FFF2-40B4-BE49-F238E27FC236}">
                <a16:creationId xmlns:a16="http://schemas.microsoft.com/office/drawing/2014/main" id="{15F0ECF0-E098-A9F1-EB6F-7D576B07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12080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reset</a:t>
            </a:r>
          </a:p>
        </p:txBody>
      </p:sp>
      <p:cxnSp>
        <p:nvCxnSpPr>
          <p:cNvPr id="14" name="AutoShape 348">
            <a:extLst>
              <a:ext uri="{FF2B5EF4-FFF2-40B4-BE49-F238E27FC236}">
                <a16:creationId xmlns:a16="http://schemas.microsoft.com/office/drawing/2014/main" id="{B97682DC-00CE-C91E-5A61-70CAB4EC9916}"/>
              </a:ext>
            </a:extLst>
          </p:cNvPr>
          <p:cNvCxnSpPr>
            <a:cxnSpLocks noChangeShapeType="1"/>
            <a:stCxn id="9" idx="6"/>
            <a:endCxn id="9" idx="2"/>
          </p:cNvCxnSpPr>
          <p:nvPr/>
        </p:nvCxnSpPr>
        <p:spPr bwMode="auto">
          <a:xfrm flipH="1">
            <a:off x="5380038" y="1587500"/>
            <a:ext cx="719137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349">
            <a:extLst>
              <a:ext uri="{FF2B5EF4-FFF2-40B4-BE49-F238E27FC236}">
                <a16:creationId xmlns:a16="http://schemas.microsoft.com/office/drawing/2014/main" id="{DB060021-A5B3-5856-FF07-9A96CA78016F}"/>
              </a:ext>
            </a:extLst>
          </p:cNvPr>
          <p:cNvCxnSpPr>
            <a:cxnSpLocks noChangeShapeType="1"/>
            <a:stCxn id="11" idx="6"/>
            <a:endCxn id="13" idx="2"/>
          </p:cNvCxnSpPr>
          <p:nvPr/>
        </p:nvCxnSpPr>
        <p:spPr bwMode="auto">
          <a:xfrm flipH="1">
            <a:off x="1008063" y="1568450"/>
            <a:ext cx="2879725" cy="1588"/>
          </a:xfrm>
          <a:prstGeom prst="curvedConnector5">
            <a:avLst>
              <a:gd name="adj1" fmla="val -7940"/>
              <a:gd name="adj2" fmla="val 437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50">
            <a:extLst>
              <a:ext uri="{FF2B5EF4-FFF2-40B4-BE49-F238E27FC236}">
                <a16:creationId xmlns:a16="http://schemas.microsoft.com/office/drawing/2014/main" id="{9989EA2A-53DE-CF37-DF5E-9362DFD15978}"/>
              </a:ext>
            </a:extLst>
          </p:cNvPr>
          <p:cNvCxnSpPr>
            <a:cxnSpLocks noChangeShapeType="1"/>
            <a:stCxn id="13" idx="6"/>
            <a:endCxn id="11" idx="2"/>
          </p:cNvCxnSpPr>
          <p:nvPr/>
        </p:nvCxnSpPr>
        <p:spPr bwMode="auto">
          <a:xfrm>
            <a:off x="1727200" y="1568450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51">
            <a:extLst>
              <a:ext uri="{FF2B5EF4-FFF2-40B4-BE49-F238E27FC236}">
                <a16:creationId xmlns:a16="http://schemas.microsoft.com/office/drawing/2014/main" id="{390C3F03-9287-956E-5057-A71037DF8312}"/>
              </a:ext>
            </a:extLst>
          </p:cNvPr>
          <p:cNvCxnSpPr>
            <a:cxnSpLocks noChangeShapeType="1"/>
            <a:stCxn id="8" idx="6"/>
            <a:endCxn id="9" idx="2"/>
          </p:cNvCxnSpPr>
          <p:nvPr/>
        </p:nvCxnSpPr>
        <p:spPr bwMode="auto">
          <a:xfrm flipH="1">
            <a:off x="5380038" y="1587500"/>
            <a:ext cx="7200900" cy="1588"/>
          </a:xfrm>
          <a:prstGeom prst="curvedConnector5">
            <a:avLst>
              <a:gd name="adj1" fmla="val -3176"/>
              <a:gd name="adj2" fmla="val 70900000"/>
              <a:gd name="adj3" fmla="val 10317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354">
            <a:extLst>
              <a:ext uri="{FF2B5EF4-FFF2-40B4-BE49-F238E27FC236}">
                <a16:creationId xmlns:a16="http://schemas.microsoft.com/office/drawing/2014/main" id="{AD2D678E-5FBD-C2CC-1524-71FEB1AB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438" y="347027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acn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(1)</a:t>
            </a:r>
          </a:p>
        </p:txBody>
      </p:sp>
      <p:sp>
        <p:nvSpPr>
          <p:cNvPr id="21" name="Rectangle 355">
            <a:extLst>
              <a:ext uri="{FF2B5EF4-FFF2-40B4-BE49-F238E27FC236}">
                <a16:creationId xmlns:a16="http://schemas.microsoft.com/office/drawing/2014/main" id="{15F22FB0-5214-C184-7807-6D84B4EF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563" y="4135438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alu0</a:t>
            </a:r>
          </a:p>
        </p:txBody>
      </p:sp>
      <p:sp>
        <p:nvSpPr>
          <p:cNvPr id="22" name="Rectangle 356">
            <a:extLst>
              <a:ext uri="{FF2B5EF4-FFF2-40B4-BE49-F238E27FC236}">
                <a16:creationId xmlns:a16="http://schemas.microsoft.com/office/drawing/2014/main" id="{67522B53-B925-6693-7844-47E7EA14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425" y="4300538"/>
            <a:ext cx="452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jpn</a:t>
            </a:r>
          </a:p>
        </p:txBody>
      </p:sp>
      <p:sp>
        <p:nvSpPr>
          <p:cNvPr id="23" name="Oval 357">
            <a:extLst>
              <a:ext uri="{FF2B5EF4-FFF2-40B4-BE49-F238E27FC236}">
                <a16:creationId xmlns:a16="http://schemas.microsoft.com/office/drawing/2014/main" id="{1FAC893B-714C-A5C5-21B1-BC6BAA1F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850" y="347027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wJCintD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(0)</a:t>
            </a:r>
          </a:p>
        </p:txBody>
      </p:sp>
      <p:cxnSp>
        <p:nvCxnSpPr>
          <p:cNvPr id="24" name="AutoShape 358">
            <a:extLst>
              <a:ext uri="{FF2B5EF4-FFF2-40B4-BE49-F238E27FC236}">
                <a16:creationId xmlns:a16="http://schemas.microsoft.com/office/drawing/2014/main" id="{AC1660E2-A05D-7BCD-B0CB-C796AA9450F6}"/>
              </a:ext>
            </a:extLst>
          </p:cNvPr>
          <p:cNvCxnSpPr>
            <a:cxnSpLocks noChangeShapeType="1"/>
            <a:stCxn id="23" idx="6"/>
            <a:endCxn id="23" idx="2"/>
          </p:cNvCxnSpPr>
          <p:nvPr/>
        </p:nvCxnSpPr>
        <p:spPr bwMode="auto">
          <a:xfrm flipH="1">
            <a:off x="9721850" y="3830638"/>
            <a:ext cx="719138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359">
            <a:extLst>
              <a:ext uri="{FF2B5EF4-FFF2-40B4-BE49-F238E27FC236}">
                <a16:creationId xmlns:a16="http://schemas.microsoft.com/office/drawing/2014/main" id="{86D50D04-9A24-5615-5041-A761E68EE084}"/>
              </a:ext>
            </a:extLst>
          </p:cNvPr>
          <p:cNvCxnSpPr>
            <a:cxnSpLocks noChangeShapeType="1"/>
            <a:stCxn id="20" idx="6"/>
            <a:endCxn id="23" idx="2"/>
          </p:cNvCxnSpPr>
          <p:nvPr/>
        </p:nvCxnSpPr>
        <p:spPr bwMode="auto">
          <a:xfrm flipH="1">
            <a:off x="9721850" y="3830638"/>
            <a:ext cx="2879725" cy="1587"/>
          </a:xfrm>
          <a:prstGeom prst="curvedConnector5">
            <a:avLst>
              <a:gd name="adj1" fmla="val -7940"/>
              <a:gd name="adj2" fmla="val 956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360">
            <a:extLst>
              <a:ext uri="{FF2B5EF4-FFF2-40B4-BE49-F238E27FC236}">
                <a16:creationId xmlns:a16="http://schemas.microsoft.com/office/drawing/2014/main" id="{E81594F2-C6C5-F64C-BB7A-798386DEE0E5}"/>
              </a:ext>
            </a:extLst>
          </p:cNvPr>
          <p:cNvCxnSpPr>
            <a:cxnSpLocks noChangeShapeType="1"/>
            <a:stCxn id="23" idx="6"/>
            <a:endCxn id="20" idx="2"/>
          </p:cNvCxnSpPr>
          <p:nvPr/>
        </p:nvCxnSpPr>
        <p:spPr bwMode="auto">
          <a:xfrm>
            <a:off x="10440988" y="3830638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362">
            <a:extLst>
              <a:ext uri="{FF2B5EF4-FFF2-40B4-BE49-F238E27FC236}">
                <a16:creationId xmlns:a16="http://schemas.microsoft.com/office/drawing/2014/main" id="{6CF08BF7-7864-F758-F31A-F52ABF9F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Ls0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(01)</a:t>
            </a:r>
          </a:p>
        </p:txBody>
      </p:sp>
      <p:sp>
        <p:nvSpPr>
          <p:cNvPr id="29" name="Oval 363">
            <a:extLst>
              <a:ext uri="{FF2B5EF4-FFF2-40B4-BE49-F238E27FC236}">
                <a16:creationId xmlns:a16="http://schemas.microsoft.com/office/drawing/2014/main" id="{807A63C6-DBD5-6509-90DD-E2D18000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Ls1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(11)</a:t>
            </a:r>
          </a:p>
        </p:txBody>
      </p:sp>
      <p:cxnSp>
        <p:nvCxnSpPr>
          <p:cNvPr id="30" name="AutoShape 364">
            <a:extLst>
              <a:ext uri="{FF2B5EF4-FFF2-40B4-BE49-F238E27FC236}">
                <a16:creationId xmlns:a16="http://schemas.microsoft.com/office/drawing/2014/main" id="{A0574080-A5E3-62DC-C2AD-CA9A94ABB509}"/>
              </a:ext>
            </a:extLst>
          </p:cNvPr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3857625" y="3824288"/>
            <a:ext cx="14684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65">
            <a:extLst>
              <a:ext uri="{FF2B5EF4-FFF2-40B4-BE49-F238E27FC236}">
                <a16:creationId xmlns:a16="http://schemas.microsoft.com/office/drawing/2014/main" id="{5012E9FA-9E63-BAE3-DA06-606C24FA41F4}"/>
              </a:ext>
            </a:extLst>
          </p:cNvPr>
          <p:cNvCxnSpPr>
            <a:cxnSpLocks noChangeShapeType="1"/>
            <a:stCxn id="29" idx="6"/>
            <a:endCxn id="32" idx="2"/>
          </p:cNvCxnSpPr>
          <p:nvPr/>
        </p:nvCxnSpPr>
        <p:spPr bwMode="auto">
          <a:xfrm>
            <a:off x="6045200" y="3824288"/>
            <a:ext cx="1444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66">
            <a:extLst>
              <a:ext uri="{FF2B5EF4-FFF2-40B4-BE49-F238E27FC236}">
                <a16:creationId xmlns:a16="http://schemas.microsoft.com/office/drawing/2014/main" id="{A88641EC-B793-9811-9057-7D01E7DA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346392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(10)</a:t>
            </a:r>
          </a:p>
        </p:txBody>
      </p:sp>
      <p:sp>
        <p:nvSpPr>
          <p:cNvPr id="33" name="Oval 367">
            <a:extLst>
              <a:ext uri="{FF2B5EF4-FFF2-40B4-BE49-F238E27FC236}">
                <a16:creationId xmlns:a16="http://schemas.microsoft.com/office/drawing/2014/main" id="{335CC7F9-485E-6A10-9973-A72116D3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wJCintC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(00)</a:t>
            </a:r>
          </a:p>
        </p:txBody>
      </p:sp>
      <p:cxnSp>
        <p:nvCxnSpPr>
          <p:cNvPr id="34" name="AutoShape 368">
            <a:extLst>
              <a:ext uri="{FF2B5EF4-FFF2-40B4-BE49-F238E27FC236}">
                <a16:creationId xmlns:a16="http://schemas.microsoft.com/office/drawing/2014/main" id="{77194AF6-426C-AF7C-044A-C185916EC4BB}"/>
              </a:ext>
            </a:extLst>
          </p:cNvPr>
          <p:cNvCxnSpPr>
            <a:cxnSpLocks noChangeShapeType="1"/>
            <a:stCxn id="33" idx="6"/>
            <a:endCxn id="28" idx="2"/>
          </p:cNvCxnSpPr>
          <p:nvPr/>
        </p:nvCxnSpPr>
        <p:spPr bwMode="auto">
          <a:xfrm>
            <a:off x="1727200" y="3824288"/>
            <a:ext cx="1411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69">
            <a:extLst>
              <a:ext uri="{FF2B5EF4-FFF2-40B4-BE49-F238E27FC236}">
                <a16:creationId xmlns:a16="http://schemas.microsoft.com/office/drawing/2014/main" id="{C6D6ACA6-B1D5-EC98-4128-B1F4100559EB}"/>
              </a:ext>
            </a:extLst>
          </p:cNvPr>
          <p:cNvCxnSpPr>
            <a:cxnSpLocks noChangeShapeType="1"/>
            <a:stCxn id="33" idx="6"/>
            <a:endCxn id="33" idx="2"/>
          </p:cNvCxnSpPr>
          <p:nvPr/>
        </p:nvCxnSpPr>
        <p:spPr bwMode="auto">
          <a:xfrm flipH="1">
            <a:off x="1008063" y="3824288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70">
            <a:extLst>
              <a:ext uri="{FF2B5EF4-FFF2-40B4-BE49-F238E27FC236}">
                <a16:creationId xmlns:a16="http://schemas.microsoft.com/office/drawing/2014/main" id="{8C1FBAD4-619E-4F8C-2C21-29B594C0CADE}"/>
              </a:ext>
            </a:extLst>
          </p:cNvPr>
          <p:cNvCxnSpPr>
            <a:cxnSpLocks noChangeShapeType="1"/>
            <a:stCxn id="32" idx="6"/>
            <a:endCxn id="33" idx="2"/>
          </p:cNvCxnSpPr>
          <p:nvPr/>
        </p:nvCxnSpPr>
        <p:spPr bwMode="auto">
          <a:xfrm flipH="1">
            <a:off x="1008063" y="3824288"/>
            <a:ext cx="7200900" cy="1587"/>
          </a:xfrm>
          <a:prstGeom prst="curvedConnector5">
            <a:avLst>
              <a:gd name="adj1" fmla="val -3176"/>
              <a:gd name="adj2" fmla="val 94700000"/>
              <a:gd name="adj3" fmla="val 10317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2">
            <a:extLst>
              <a:ext uri="{FF2B5EF4-FFF2-40B4-BE49-F238E27FC236}">
                <a16:creationId xmlns:a16="http://schemas.microsoft.com/office/drawing/2014/main" id="{62EC304D-F0B9-0F15-063A-DA48B571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1259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setix0</a:t>
            </a:r>
          </a:p>
        </p:txBody>
      </p:sp>
      <p:sp>
        <p:nvSpPr>
          <p:cNvPr id="39" name="Rectangle 373">
            <a:extLst>
              <a:ext uri="{FF2B5EF4-FFF2-40B4-BE49-F238E27FC236}">
                <a16:creationId xmlns:a16="http://schemas.microsoft.com/office/drawing/2014/main" id="{64155ACD-C882-5380-2F39-5A137072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4337050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ldi0</a:t>
            </a:r>
          </a:p>
        </p:txBody>
      </p:sp>
      <p:sp>
        <p:nvSpPr>
          <p:cNvPr id="40" name="Rectangle 374">
            <a:extLst>
              <a:ext uri="{FF2B5EF4-FFF2-40B4-BE49-F238E27FC236}">
                <a16:creationId xmlns:a16="http://schemas.microsoft.com/office/drawing/2014/main" id="{7F89DBC3-3984-4415-D6A6-7D76C72F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4552950"/>
            <a:ext cx="54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ldd0</a:t>
            </a:r>
          </a:p>
        </p:txBody>
      </p:sp>
      <p:sp>
        <p:nvSpPr>
          <p:cNvPr id="41" name="Oval 378">
            <a:extLst>
              <a:ext uri="{FF2B5EF4-FFF2-40B4-BE49-F238E27FC236}">
                <a16:creationId xmlns:a16="http://schemas.microsoft.com/office/drawing/2014/main" id="{F1CD5402-2541-324F-A7F6-78DAAEA7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631031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Std0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(01)</a:t>
            </a:r>
          </a:p>
        </p:txBody>
      </p:sp>
      <p:sp>
        <p:nvSpPr>
          <p:cNvPr id="42" name="Oval 379">
            <a:extLst>
              <a:ext uri="{FF2B5EF4-FFF2-40B4-BE49-F238E27FC236}">
                <a16:creationId xmlns:a16="http://schemas.microsoft.com/office/drawing/2014/main" id="{006C68A5-A667-B754-71A8-71F968C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Std1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(11)</a:t>
            </a:r>
          </a:p>
        </p:txBody>
      </p:sp>
      <p:cxnSp>
        <p:nvCxnSpPr>
          <p:cNvPr id="43" name="AutoShape 380">
            <a:extLst>
              <a:ext uri="{FF2B5EF4-FFF2-40B4-BE49-F238E27FC236}">
                <a16:creationId xmlns:a16="http://schemas.microsoft.com/office/drawing/2014/main" id="{C5AA08E3-2C3F-5D7F-63B1-1B67EF335372}"/>
              </a:ext>
            </a:extLst>
          </p:cNvPr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3814763" y="6670675"/>
            <a:ext cx="14636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381">
            <a:extLst>
              <a:ext uri="{FF2B5EF4-FFF2-40B4-BE49-F238E27FC236}">
                <a16:creationId xmlns:a16="http://schemas.microsoft.com/office/drawing/2014/main" id="{1FBBD314-5F60-F930-F195-14533CD603EE}"/>
              </a:ext>
            </a:extLst>
          </p:cNvPr>
          <p:cNvCxnSpPr>
            <a:cxnSpLocks noChangeShapeType="1"/>
            <a:stCxn id="42" idx="6"/>
            <a:endCxn id="45" idx="2"/>
          </p:cNvCxnSpPr>
          <p:nvPr/>
        </p:nvCxnSpPr>
        <p:spPr bwMode="auto">
          <a:xfrm>
            <a:off x="5997575" y="6670675"/>
            <a:ext cx="14208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382">
            <a:extLst>
              <a:ext uri="{FF2B5EF4-FFF2-40B4-BE49-F238E27FC236}">
                <a16:creationId xmlns:a16="http://schemas.microsoft.com/office/drawing/2014/main" id="{5FA181CE-284A-5025-A62F-D6398447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Std2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(10)</a:t>
            </a:r>
          </a:p>
        </p:txBody>
      </p:sp>
      <p:sp>
        <p:nvSpPr>
          <p:cNvPr id="46" name="Oval 383">
            <a:extLst>
              <a:ext uri="{FF2B5EF4-FFF2-40B4-BE49-F238E27FC236}">
                <a16:creationId xmlns:a16="http://schemas.microsoft.com/office/drawing/2014/main" id="{F515B7D9-8F5F-801C-86EE-34319ABA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wJCintE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(00)</a:t>
            </a:r>
          </a:p>
        </p:txBody>
      </p:sp>
      <p:cxnSp>
        <p:nvCxnSpPr>
          <p:cNvPr id="47" name="AutoShape 384">
            <a:extLst>
              <a:ext uri="{FF2B5EF4-FFF2-40B4-BE49-F238E27FC236}">
                <a16:creationId xmlns:a16="http://schemas.microsoft.com/office/drawing/2014/main" id="{24D63B37-3C81-A04B-E701-3A715FB3CA15}"/>
              </a:ext>
            </a:extLst>
          </p:cNvPr>
          <p:cNvCxnSpPr>
            <a:cxnSpLocks noChangeShapeType="1"/>
            <a:stCxn id="46" idx="6"/>
            <a:endCxn id="41" idx="2"/>
          </p:cNvCxnSpPr>
          <p:nvPr/>
        </p:nvCxnSpPr>
        <p:spPr bwMode="auto">
          <a:xfrm>
            <a:off x="1727200" y="6670675"/>
            <a:ext cx="13684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85">
            <a:extLst>
              <a:ext uri="{FF2B5EF4-FFF2-40B4-BE49-F238E27FC236}">
                <a16:creationId xmlns:a16="http://schemas.microsoft.com/office/drawing/2014/main" id="{65024D55-7838-5946-8DDE-B690305F11E5}"/>
              </a:ext>
            </a:extLst>
          </p:cNvPr>
          <p:cNvCxnSpPr>
            <a:cxnSpLocks noChangeShapeType="1"/>
            <a:stCxn id="46" idx="6"/>
            <a:endCxn id="46" idx="2"/>
          </p:cNvCxnSpPr>
          <p:nvPr/>
        </p:nvCxnSpPr>
        <p:spPr bwMode="auto">
          <a:xfrm flipH="1">
            <a:off x="1008063" y="6670675"/>
            <a:ext cx="719137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386">
            <a:extLst>
              <a:ext uri="{FF2B5EF4-FFF2-40B4-BE49-F238E27FC236}">
                <a16:creationId xmlns:a16="http://schemas.microsoft.com/office/drawing/2014/main" id="{38D70A91-9D5A-B360-C339-F45489D38641}"/>
              </a:ext>
            </a:extLst>
          </p:cNvPr>
          <p:cNvCxnSpPr>
            <a:cxnSpLocks noChangeShapeType="1"/>
            <a:stCxn id="45" idx="6"/>
            <a:endCxn id="46" idx="2"/>
          </p:cNvCxnSpPr>
          <p:nvPr/>
        </p:nvCxnSpPr>
        <p:spPr bwMode="auto">
          <a:xfrm flipH="1">
            <a:off x="1008063" y="6670675"/>
            <a:ext cx="7129462" cy="1588"/>
          </a:xfrm>
          <a:prstGeom prst="curvedConnector5">
            <a:avLst>
              <a:gd name="adj1" fmla="val -3208"/>
              <a:gd name="adj2" fmla="val 98270889"/>
              <a:gd name="adj3" fmla="val 103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388">
            <a:extLst>
              <a:ext uri="{FF2B5EF4-FFF2-40B4-BE49-F238E27FC236}">
                <a16:creationId xmlns:a16="http://schemas.microsoft.com/office/drawing/2014/main" id="{4939D2D5-E93D-7B41-8E09-038EDCF5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Js0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(001)</a:t>
            </a:r>
          </a:p>
        </p:txBody>
      </p:sp>
      <p:sp>
        <p:nvSpPr>
          <p:cNvPr id="52" name="Oval 389">
            <a:extLst>
              <a:ext uri="{FF2B5EF4-FFF2-40B4-BE49-F238E27FC236}">
                <a16:creationId xmlns:a16="http://schemas.microsoft.com/office/drawing/2014/main" id="{2C71AE25-7313-86D4-C05E-FC4AFF4B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Js1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(011)</a:t>
            </a:r>
          </a:p>
        </p:txBody>
      </p:sp>
      <p:cxnSp>
        <p:nvCxnSpPr>
          <p:cNvPr id="53" name="AutoShape 390">
            <a:extLst>
              <a:ext uri="{FF2B5EF4-FFF2-40B4-BE49-F238E27FC236}">
                <a16:creationId xmlns:a16="http://schemas.microsoft.com/office/drawing/2014/main" id="{3B6D79D9-98CD-4500-5CF0-B218BD6FC6A7}"/>
              </a:ext>
            </a:extLst>
          </p:cNvPr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860800" y="9396413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391">
            <a:extLst>
              <a:ext uri="{FF2B5EF4-FFF2-40B4-BE49-F238E27FC236}">
                <a16:creationId xmlns:a16="http://schemas.microsoft.com/office/drawing/2014/main" id="{049BA657-CE99-6093-0145-AE9F78A5EEFC}"/>
              </a:ext>
            </a:extLst>
          </p:cNvPr>
          <p:cNvCxnSpPr>
            <a:cxnSpLocks noChangeShapeType="1"/>
            <a:stCxn id="52" idx="6"/>
            <a:endCxn id="55" idx="2"/>
          </p:cNvCxnSpPr>
          <p:nvPr/>
        </p:nvCxnSpPr>
        <p:spPr bwMode="auto">
          <a:xfrm>
            <a:off x="6045200" y="9396413"/>
            <a:ext cx="14208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392">
            <a:extLst>
              <a:ext uri="{FF2B5EF4-FFF2-40B4-BE49-F238E27FC236}">
                <a16:creationId xmlns:a16="http://schemas.microsoft.com/office/drawing/2014/main" id="{5D1F4E02-5941-8CF9-E619-ADF386EE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Js2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(111)</a:t>
            </a:r>
          </a:p>
        </p:txBody>
      </p:sp>
      <p:sp>
        <p:nvSpPr>
          <p:cNvPr id="56" name="Oval 393">
            <a:extLst>
              <a:ext uri="{FF2B5EF4-FFF2-40B4-BE49-F238E27FC236}">
                <a16:creationId xmlns:a16="http://schemas.microsoft.com/office/drawing/2014/main" id="{BD94BEE6-B3DE-CA36-0AD8-719EE24A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wJCintF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(000)</a:t>
            </a:r>
          </a:p>
        </p:txBody>
      </p:sp>
      <p:cxnSp>
        <p:nvCxnSpPr>
          <p:cNvPr id="57" name="AutoShape 394">
            <a:extLst>
              <a:ext uri="{FF2B5EF4-FFF2-40B4-BE49-F238E27FC236}">
                <a16:creationId xmlns:a16="http://schemas.microsoft.com/office/drawing/2014/main" id="{7D270FE2-8446-ABBA-C4DB-C99BB6C0A5EC}"/>
              </a:ext>
            </a:extLst>
          </p:cNvPr>
          <p:cNvCxnSpPr>
            <a:cxnSpLocks noChangeShapeType="1"/>
            <a:stCxn id="56" idx="6"/>
            <a:endCxn id="51" idx="2"/>
          </p:cNvCxnSpPr>
          <p:nvPr/>
        </p:nvCxnSpPr>
        <p:spPr bwMode="auto">
          <a:xfrm>
            <a:off x="1727200" y="9396413"/>
            <a:ext cx="14144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395">
            <a:extLst>
              <a:ext uri="{FF2B5EF4-FFF2-40B4-BE49-F238E27FC236}">
                <a16:creationId xmlns:a16="http://schemas.microsoft.com/office/drawing/2014/main" id="{306ED6B0-FDA2-57D2-086F-DC537D064FB1}"/>
              </a:ext>
            </a:extLst>
          </p:cNvPr>
          <p:cNvCxnSpPr>
            <a:cxnSpLocks noChangeShapeType="1"/>
            <a:stCxn id="56" idx="6"/>
            <a:endCxn id="56" idx="2"/>
          </p:cNvCxnSpPr>
          <p:nvPr/>
        </p:nvCxnSpPr>
        <p:spPr bwMode="auto">
          <a:xfrm flipH="1">
            <a:off x="1008063" y="9396413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396">
            <a:extLst>
              <a:ext uri="{FF2B5EF4-FFF2-40B4-BE49-F238E27FC236}">
                <a16:creationId xmlns:a16="http://schemas.microsoft.com/office/drawing/2014/main" id="{0D171670-BFF8-9757-54E1-0F836EB58F40}"/>
              </a:ext>
            </a:extLst>
          </p:cNvPr>
          <p:cNvCxnSpPr>
            <a:cxnSpLocks noChangeShapeType="1"/>
            <a:stCxn id="64" idx="6"/>
            <a:endCxn id="56" idx="2"/>
          </p:cNvCxnSpPr>
          <p:nvPr/>
        </p:nvCxnSpPr>
        <p:spPr bwMode="auto">
          <a:xfrm flipH="1">
            <a:off x="1008063" y="9396413"/>
            <a:ext cx="11377612" cy="1587"/>
          </a:xfrm>
          <a:prstGeom prst="curvedConnector5">
            <a:avLst>
              <a:gd name="adj1" fmla="val -2009"/>
              <a:gd name="adj2" fmla="val 97771537"/>
              <a:gd name="adj3" fmla="val 102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398">
            <a:extLst>
              <a:ext uri="{FF2B5EF4-FFF2-40B4-BE49-F238E27FC236}">
                <a16:creationId xmlns:a16="http://schemas.microsoft.com/office/drawing/2014/main" id="{30E94373-9423-C42D-F8D7-1061ADB3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8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Js3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(110)</a:t>
            </a:r>
          </a:p>
        </p:txBody>
      </p:sp>
      <p:cxnSp>
        <p:nvCxnSpPr>
          <p:cNvPr id="62" name="AutoShape 399">
            <a:extLst>
              <a:ext uri="{FF2B5EF4-FFF2-40B4-BE49-F238E27FC236}">
                <a16:creationId xmlns:a16="http://schemas.microsoft.com/office/drawing/2014/main" id="{451AE595-43EF-6FC5-210A-9B488AB5CB5C}"/>
              </a:ext>
            </a:extLst>
          </p:cNvPr>
          <p:cNvCxnSpPr>
            <a:cxnSpLocks noChangeShapeType="1"/>
            <a:stCxn id="55" idx="6"/>
            <a:endCxn id="61" idx="2"/>
          </p:cNvCxnSpPr>
          <p:nvPr/>
        </p:nvCxnSpPr>
        <p:spPr bwMode="auto">
          <a:xfrm>
            <a:off x="8185150" y="9396413"/>
            <a:ext cx="14176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400">
            <a:extLst>
              <a:ext uri="{FF2B5EF4-FFF2-40B4-BE49-F238E27FC236}">
                <a16:creationId xmlns:a16="http://schemas.microsoft.com/office/drawing/2014/main" id="{AE69A391-A05C-517E-2B60-BAE7401CD087}"/>
              </a:ext>
            </a:extLst>
          </p:cNvPr>
          <p:cNvCxnSpPr>
            <a:cxnSpLocks noChangeShapeType="1"/>
            <a:stCxn id="61" idx="6"/>
            <a:endCxn id="64" idx="2"/>
          </p:cNvCxnSpPr>
          <p:nvPr/>
        </p:nvCxnSpPr>
        <p:spPr bwMode="auto">
          <a:xfrm>
            <a:off x="10321925" y="9396413"/>
            <a:ext cx="13446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401">
            <a:extLst>
              <a:ext uri="{FF2B5EF4-FFF2-40B4-BE49-F238E27FC236}">
                <a16:creationId xmlns:a16="http://schemas.microsoft.com/office/drawing/2014/main" id="{B4B5DBAD-2A24-84A3-61C0-42E5C51F0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538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Js4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(100)</a:t>
            </a:r>
          </a:p>
        </p:txBody>
      </p:sp>
      <p:sp>
        <p:nvSpPr>
          <p:cNvPr id="65" name="Text Box 409">
            <a:extLst>
              <a:ext uri="{FF2B5EF4-FFF2-40B4-BE49-F238E27FC236}">
                <a16:creationId xmlns:a16="http://schemas.microsoft.com/office/drawing/2014/main" id="{D8E385A9-5380-802B-57CE-8C6A0DE56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598488"/>
            <a:ext cx="9683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JCintA</a:t>
            </a:r>
            <a:endParaRPr kumimoji="1" lang="en-US" altLang="ja-JP" sz="2100" u="sng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" name="Text Box 410">
            <a:extLst>
              <a:ext uri="{FF2B5EF4-FFF2-40B4-BE49-F238E27FC236}">
                <a16:creationId xmlns:a16="http://schemas.microsoft.com/office/drawing/2014/main" id="{468DB7ED-154F-DB16-A277-7FD4353BE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838" y="2913063"/>
            <a:ext cx="9826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JCintD</a:t>
            </a:r>
          </a:p>
        </p:txBody>
      </p:sp>
      <p:sp>
        <p:nvSpPr>
          <p:cNvPr id="67" name="Text Box 411">
            <a:extLst>
              <a:ext uri="{FF2B5EF4-FFF2-40B4-BE49-F238E27FC236}">
                <a16:creationId xmlns:a16="http://schemas.microsoft.com/office/drawing/2014/main" id="{C66D9F8B-1E66-F937-14C1-2373A99F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669925"/>
            <a:ext cx="9683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JCintB</a:t>
            </a:r>
          </a:p>
        </p:txBody>
      </p:sp>
      <p:sp>
        <p:nvSpPr>
          <p:cNvPr id="68" name="Text Box 412">
            <a:extLst>
              <a:ext uri="{FF2B5EF4-FFF2-40B4-BE49-F238E27FC236}">
                <a16:creationId xmlns:a16="http://schemas.microsoft.com/office/drawing/2014/main" id="{BFCDDF87-0450-998B-062D-0C14DEF82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2882900"/>
            <a:ext cx="9826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JCintC</a:t>
            </a:r>
          </a:p>
        </p:txBody>
      </p:sp>
      <p:sp>
        <p:nvSpPr>
          <p:cNvPr id="69" name="Text Box 413">
            <a:extLst>
              <a:ext uri="{FF2B5EF4-FFF2-40B4-BE49-F238E27FC236}">
                <a16:creationId xmlns:a16="http://schemas.microsoft.com/office/drawing/2014/main" id="{D3E0B7B2-7D40-0E80-58CE-E28DF747D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5734050"/>
            <a:ext cx="9763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JCintE</a:t>
            </a:r>
          </a:p>
        </p:txBody>
      </p:sp>
      <p:sp>
        <p:nvSpPr>
          <p:cNvPr id="70" name="Text Box 414">
            <a:extLst>
              <a:ext uri="{FF2B5EF4-FFF2-40B4-BE49-F238E27FC236}">
                <a16:creationId xmlns:a16="http://schemas.microsoft.com/office/drawing/2014/main" id="{F51DBDBC-984A-40E4-BE5D-62B60115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8461375"/>
            <a:ext cx="9540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JCintF</a:t>
            </a:r>
          </a:p>
        </p:txBody>
      </p:sp>
      <p:sp>
        <p:nvSpPr>
          <p:cNvPr id="71" name="Text Box 417">
            <a:extLst>
              <a:ext uri="{FF2B5EF4-FFF2-40B4-BE49-F238E27FC236}">
                <a16:creationId xmlns:a16="http://schemas.microsoft.com/office/drawing/2014/main" id="{F8939685-5060-95CF-588E-4207F1FB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1974850"/>
            <a:ext cx="2873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[s1]</a:t>
            </a:r>
          </a:p>
        </p:txBody>
      </p:sp>
      <p:sp>
        <p:nvSpPr>
          <p:cNvPr id="72" name="Text Box 418">
            <a:extLst>
              <a:ext uri="{FF2B5EF4-FFF2-40B4-BE49-F238E27FC236}">
                <a16:creationId xmlns:a16="http://schemas.microsoft.com/office/drawing/2014/main" id="{798F421E-1D19-987D-02A0-5E5C3C14D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575" y="1974850"/>
            <a:ext cx="2873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[s1]</a:t>
            </a:r>
          </a:p>
        </p:txBody>
      </p:sp>
      <p:sp>
        <p:nvSpPr>
          <p:cNvPr id="73" name="Text Box 419">
            <a:extLst>
              <a:ext uri="{FF2B5EF4-FFF2-40B4-BE49-F238E27FC236}">
                <a16:creationId xmlns:a16="http://schemas.microsoft.com/office/drawing/2014/main" id="{79CB5F10-E3F0-A500-A216-C6DD900A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975" y="1974850"/>
            <a:ext cx="2873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4" name="Text Box 420">
            <a:extLst>
              <a:ext uri="{FF2B5EF4-FFF2-40B4-BE49-F238E27FC236}">
                <a16:creationId xmlns:a16="http://schemas.microsoft.com/office/drawing/2014/main" id="{B3C421A5-7669-F5AB-DB7F-714ED587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4854575"/>
            <a:ext cx="5270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[s1,s2]</a:t>
            </a:r>
          </a:p>
        </p:txBody>
      </p:sp>
      <p:sp>
        <p:nvSpPr>
          <p:cNvPr id="75" name="Text Box 422">
            <a:extLst>
              <a:ext uri="{FF2B5EF4-FFF2-40B4-BE49-F238E27FC236}">
                <a16:creationId xmlns:a16="http://schemas.microsoft.com/office/drawing/2014/main" id="{42DD0004-7480-A1C5-F719-FB22050AD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7477125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[s3,s6]</a:t>
            </a:r>
          </a:p>
        </p:txBody>
      </p:sp>
      <p:sp>
        <p:nvSpPr>
          <p:cNvPr id="76" name="Text Box 430">
            <a:extLst>
              <a:ext uri="{FF2B5EF4-FFF2-40B4-BE49-F238E27FC236}">
                <a16:creationId xmlns:a16="http://schemas.microsoft.com/office/drawing/2014/main" id="{30F7A4ED-CDEA-7654-1998-D9EA2C1F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975" y="4808538"/>
            <a:ext cx="2873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7" name="Text Box 431">
            <a:extLst>
              <a:ext uri="{FF2B5EF4-FFF2-40B4-BE49-F238E27FC236}">
                <a16:creationId xmlns:a16="http://schemas.microsoft.com/office/drawing/2014/main" id="{9456040D-67F1-6696-1633-385ECE0A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925638"/>
            <a:ext cx="2873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8" name="Rectangle 372">
            <a:extLst>
              <a:ext uri="{FF2B5EF4-FFF2-40B4-BE49-F238E27FC236}">
                <a16:creationId xmlns:a16="http://schemas.microsoft.com/office/drawing/2014/main" id="{FA7C75E4-FB59-53C7-25C0-1C00A223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4125913"/>
            <a:ext cx="690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setix1</a:t>
            </a:r>
          </a:p>
        </p:txBody>
      </p:sp>
      <p:sp>
        <p:nvSpPr>
          <p:cNvPr id="79" name="Rectangle 373">
            <a:extLst>
              <a:ext uri="{FF2B5EF4-FFF2-40B4-BE49-F238E27FC236}">
                <a16:creationId xmlns:a16="http://schemas.microsoft.com/office/drawing/2014/main" id="{32BA681F-BCDB-9180-809E-E6044DBF7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337050"/>
            <a:ext cx="492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ldi1</a:t>
            </a:r>
          </a:p>
        </p:txBody>
      </p:sp>
      <p:sp>
        <p:nvSpPr>
          <p:cNvPr id="80" name="Rectangle 374">
            <a:extLst>
              <a:ext uri="{FF2B5EF4-FFF2-40B4-BE49-F238E27FC236}">
                <a16:creationId xmlns:a16="http://schemas.microsoft.com/office/drawing/2014/main" id="{B5C912D0-E3AD-33C1-450C-9779EE21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4552950"/>
            <a:ext cx="5524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ldd1</a:t>
            </a:r>
          </a:p>
        </p:txBody>
      </p:sp>
      <p:sp>
        <p:nvSpPr>
          <p:cNvPr id="81" name="Text Box 420">
            <a:extLst>
              <a:ext uri="{FF2B5EF4-FFF2-40B4-BE49-F238E27FC236}">
                <a16:creationId xmlns:a16="http://schemas.microsoft.com/office/drawing/2014/main" id="{D788E5D2-A173-8905-7B8E-F1860C79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4854575"/>
            <a:ext cx="5286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[s1,s2]</a:t>
            </a:r>
          </a:p>
        </p:txBody>
      </p:sp>
      <p:sp>
        <p:nvSpPr>
          <p:cNvPr id="82" name="Rectangle 356">
            <a:extLst>
              <a:ext uri="{FF2B5EF4-FFF2-40B4-BE49-F238E27FC236}">
                <a16:creationId xmlns:a16="http://schemas.microsoft.com/office/drawing/2014/main" id="{92DF1457-6B1C-B675-FF24-CF92E228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263" y="4537075"/>
            <a:ext cx="5127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nop</a:t>
            </a:r>
          </a:p>
        </p:txBody>
      </p:sp>
      <p:sp>
        <p:nvSpPr>
          <p:cNvPr id="83" name="Rectangle 372">
            <a:extLst>
              <a:ext uri="{FF2B5EF4-FFF2-40B4-BE49-F238E27FC236}">
                <a16:creationId xmlns:a16="http://schemas.microsoft.com/office/drawing/2014/main" id="{74B89BEA-234A-E6B1-CFE0-8ACFC3B6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7005638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stda0</a:t>
            </a:r>
          </a:p>
        </p:txBody>
      </p:sp>
      <p:sp>
        <p:nvSpPr>
          <p:cNvPr id="84" name="Rectangle 372">
            <a:extLst>
              <a:ext uri="{FF2B5EF4-FFF2-40B4-BE49-F238E27FC236}">
                <a16:creationId xmlns:a16="http://schemas.microsoft.com/office/drawing/2014/main" id="{65BD6339-E6E4-81DA-CDB7-188DC31CC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7178675"/>
            <a:ext cx="661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stdb0</a:t>
            </a:r>
          </a:p>
        </p:txBody>
      </p:sp>
      <p:sp>
        <p:nvSpPr>
          <p:cNvPr id="85" name="Text Box 422">
            <a:extLst>
              <a:ext uri="{FF2B5EF4-FFF2-40B4-BE49-F238E27FC236}">
                <a16:creationId xmlns:a16="http://schemas.microsoft.com/office/drawing/2014/main" id="{C3EDBD99-28DC-BD01-0C98-4994D38B0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7461250"/>
            <a:ext cx="528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[s4,s7]</a:t>
            </a:r>
          </a:p>
        </p:txBody>
      </p:sp>
      <p:sp>
        <p:nvSpPr>
          <p:cNvPr id="86" name="Rectangle 372">
            <a:extLst>
              <a:ext uri="{FF2B5EF4-FFF2-40B4-BE49-F238E27FC236}">
                <a16:creationId xmlns:a16="http://schemas.microsoft.com/office/drawing/2014/main" id="{C2DFDCCE-CD94-27A5-47AA-27717CDC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6989763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stda1</a:t>
            </a:r>
          </a:p>
        </p:txBody>
      </p:sp>
      <p:sp>
        <p:nvSpPr>
          <p:cNvPr id="87" name="Rectangle 372">
            <a:extLst>
              <a:ext uri="{FF2B5EF4-FFF2-40B4-BE49-F238E27FC236}">
                <a16:creationId xmlns:a16="http://schemas.microsoft.com/office/drawing/2014/main" id="{034BB927-833C-3AD9-2F95-CE5096AF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7164388"/>
            <a:ext cx="660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stdb1</a:t>
            </a:r>
          </a:p>
        </p:txBody>
      </p:sp>
      <p:sp>
        <p:nvSpPr>
          <p:cNvPr id="88" name="Text Box 422">
            <a:extLst>
              <a:ext uri="{FF2B5EF4-FFF2-40B4-BE49-F238E27FC236}">
                <a16:creationId xmlns:a16="http://schemas.microsoft.com/office/drawing/2014/main" id="{1BEA7640-4AE3-1CBD-4722-CCA7414C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7477125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[s5,s8]</a:t>
            </a:r>
          </a:p>
        </p:txBody>
      </p:sp>
      <p:sp>
        <p:nvSpPr>
          <p:cNvPr id="89" name="Rectangle 372">
            <a:extLst>
              <a:ext uri="{FF2B5EF4-FFF2-40B4-BE49-F238E27FC236}">
                <a16:creationId xmlns:a16="http://schemas.microsoft.com/office/drawing/2014/main" id="{F47EF946-63A2-629E-146A-4A30CE32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7005638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stda2</a:t>
            </a:r>
          </a:p>
        </p:txBody>
      </p:sp>
      <p:sp>
        <p:nvSpPr>
          <p:cNvPr id="90" name="Rectangle 372">
            <a:extLst>
              <a:ext uri="{FF2B5EF4-FFF2-40B4-BE49-F238E27FC236}">
                <a16:creationId xmlns:a16="http://schemas.microsoft.com/office/drawing/2014/main" id="{5BE7FCCA-595B-164E-7901-54733101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7178675"/>
            <a:ext cx="660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stdb2</a:t>
            </a:r>
          </a:p>
        </p:txBody>
      </p:sp>
      <p:sp>
        <p:nvSpPr>
          <p:cNvPr id="91" name="Text Box 422">
            <a:extLst>
              <a:ext uri="{FF2B5EF4-FFF2-40B4-BE49-F238E27FC236}">
                <a16:creationId xmlns:a16="http://schemas.microsoft.com/office/drawing/2014/main" id="{91B472FA-2882-ACF3-96E8-1E40CBFE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10190163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[s1,s9]</a:t>
            </a:r>
          </a:p>
        </p:txBody>
      </p:sp>
      <p:sp>
        <p:nvSpPr>
          <p:cNvPr id="92" name="Rectangle 372">
            <a:extLst>
              <a:ext uri="{FF2B5EF4-FFF2-40B4-BE49-F238E27FC236}">
                <a16:creationId xmlns:a16="http://schemas.microsoft.com/office/drawing/2014/main" id="{58299B53-DFE5-1280-1F25-C4BB2F8F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9718675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j0</a:t>
            </a:r>
          </a:p>
        </p:txBody>
      </p:sp>
      <p:sp>
        <p:nvSpPr>
          <p:cNvPr id="93" name="Rectangle 372">
            <a:extLst>
              <a:ext uri="{FF2B5EF4-FFF2-40B4-BE49-F238E27FC236}">
                <a16:creationId xmlns:a16="http://schemas.microsoft.com/office/drawing/2014/main" id="{D4D705C0-2327-3F41-69C0-8E29C71C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9891713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stdi0</a:t>
            </a:r>
          </a:p>
        </p:txBody>
      </p:sp>
      <p:sp>
        <p:nvSpPr>
          <p:cNvPr id="94" name="Text Box 422">
            <a:extLst>
              <a:ext uri="{FF2B5EF4-FFF2-40B4-BE49-F238E27FC236}">
                <a16:creationId xmlns:a16="http://schemas.microsoft.com/office/drawing/2014/main" id="{218BB07B-72E5-0A3E-5EFF-E4A75DE7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10183813"/>
            <a:ext cx="627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[s1,s10]</a:t>
            </a:r>
          </a:p>
        </p:txBody>
      </p:sp>
      <p:sp>
        <p:nvSpPr>
          <p:cNvPr id="95" name="Rectangle 372">
            <a:extLst>
              <a:ext uri="{FF2B5EF4-FFF2-40B4-BE49-F238E27FC236}">
                <a16:creationId xmlns:a16="http://schemas.microsoft.com/office/drawing/2014/main" id="{7755EEFE-32A2-5F88-CF3C-505FD7CC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9712325"/>
            <a:ext cx="3349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j1</a:t>
            </a:r>
          </a:p>
        </p:txBody>
      </p:sp>
      <p:sp>
        <p:nvSpPr>
          <p:cNvPr id="96" name="Rectangle 372">
            <a:extLst>
              <a:ext uri="{FF2B5EF4-FFF2-40B4-BE49-F238E27FC236}">
                <a16:creationId xmlns:a16="http://schemas.microsoft.com/office/drawing/2014/main" id="{2648AEE1-374A-F2AD-771D-D50B51B9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9886950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stdi1</a:t>
            </a:r>
          </a:p>
        </p:txBody>
      </p:sp>
      <p:sp>
        <p:nvSpPr>
          <p:cNvPr id="97" name="Text Box 422">
            <a:extLst>
              <a:ext uri="{FF2B5EF4-FFF2-40B4-BE49-F238E27FC236}">
                <a16:creationId xmlns:a16="http://schemas.microsoft.com/office/drawing/2014/main" id="{66917CA5-2DE4-B768-AAD3-6F18C0D4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10186988"/>
            <a:ext cx="612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[s1,s11]</a:t>
            </a:r>
          </a:p>
        </p:txBody>
      </p:sp>
      <p:sp>
        <p:nvSpPr>
          <p:cNvPr id="98" name="Rectangle 372">
            <a:extLst>
              <a:ext uri="{FF2B5EF4-FFF2-40B4-BE49-F238E27FC236}">
                <a16:creationId xmlns:a16="http://schemas.microsoft.com/office/drawing/2014/main" id="{E6D5CFF1-29D4-60E1-F568-94999A29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9715500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j2</a:t>
            </a:r>
          </a:p>
        </p:txBody>
      </p:sp>
      <p:sp>
        <p:nvSpPr>
          <p:cNvPr id="99" name="Rectangle 372">
            <a:extLst>
              <a:ext uri="{FF2B5EF4-FFF2-40B4-BE49-F238E27FC236}">
                <a16:creationId xmlns:a16="http://schemas.microsoft.com/office/drawing/2014/main" id="{245B8B1C-1658-4084-325A-0BBA5E32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9890125"/>
            <a:ext cx="6016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stdi2</a:t>
            </a:r>
          </a:p>
        </p:txBody>
      </p:sp>
      <p:sp>
        <p:nvSpPr>
          <p:cNvPr id="100" name="Text Box 422">
            <a:extLst>
              <a:ext uri="{FF2B5EF4-FFF2-40B4-BE49-F238E27FC236}">
                <a16:creationId xmlns:a16="http://schemas.microsoft.com/office/drawing/2014/main" id="{883A8B6C-1FE3-C71D-4C0D-06340679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425" y="10231438"/>
            <a:ext cx="6254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[s1,s12]</a:t>
            </a:r>
          </a:p>
        </p:txBody>
      </p:sp>
      <p:sp>
        <p:nvSpPr>
          <p:cNvPr id="101" name="Rectangle 372">
            <a:extLst>
              <a:ext uri="{FF2B5EF4-FFF2-40B4-BE49-F238E27FC236}">
                <a16:creationId xmlns:a16="http://schemas.microsoft.com/office/drawing/2014/main" id="{543253AC-BC5F-FAC5-D0F8-EC094065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825" y="9759950"/>
            <a:ext cx="3349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j3</a:t>
            </a:r>
          </a:p>
        </p:txBody>
      </p:sp>
      <p:sp>
        <p:nvSpPr>
          <p:cNvPr id="102" name="Rectangle 372">
            <a:extLst>
              <a:ext uri="{FF2B5EF4-FFF2-40B4-BE49-F238E27FC236}">
                <a16:creationId xmlns:a16="http://schemas.microsoft.com/office/drawing/2014/main" id="{7F21F67B-61DB-C14F-C079-41B3DF34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475" y="9932988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stdi3</a:t>
            </a:r>
          </a:p>
        </p:txBody>
      </p:sp>
      <p:sp>
        <p:nvSpPr>
          <p:cNvPr id="103" name="Text Box 422">
            <a:extLst>
              <a:ext uri="{FF2B5EF4-FFF2-40B4-BE49-F238E27FC236}">
                <a16:creationId xmlns:a16="http://schemas.microsoft.com/office/drawing/2014/main" id="{B5E5FC85-5B1C-4ADD-A200-BDF50E17E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1150" y="10186988"/>
            <a:ext cx="6270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[s0,s13]</a:t>
            </a:r>
          </a:p>
        </p:txBody>
      </p:sp>
      <p:sp>
        <p:nvSpPr>
          <p:cNvPr id="104" name="Rectangle 372">
            <a:extLst>
              <a:ext uri="{FF2B5EF4-FFF2-40B4-BE49-F238E27FC236}">
                <a16:creationId xmlns:a16="http://schemas.microsoft.com/office/drawing/2014/main" id="{CE96B2CA-3B34-D506-EE46-06B1C8FC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138" y="9715500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j4</a:t>
            </a:r>
          </a:p>
        </p:txBody>
      </p:sp>
      <p:sp>
        <p:nvSpPr>
          <p:cNvPr id="105" name="Rectangle 372">
            <a:extLst>
              <a:ext uri="{FF2B5EF4-FFF2-40B4-BE49-F238E27FC236}">
                <a16:creationId xmlns:a16="http://schemas.microsoft.com/office/drawing/2014/main" id="{203A9FD4-9599-8879-B53B-AE35F6FC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788" y="9890125"/>
            <a:ext cx="6000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93EC-5C73-D29D-5EA6-E5B1E0C86E06}"/>
              </a:ext>
            </a:extLst>
          </p:cNvPr>
          <p:cNvSpPr txBox="1"/>
          <p:nvPr/>
        </p:nvSpPr>
        <p:spPr>
          <a:xfrm>
            <a:off x="3176622" y="139965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reset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4BCBCB-CF09-C7C1-2A19-C05425599959}"/>
              </a:ext>
            </a:extLst>
          </p:cNvPr>
          <p:cNvSpPr txBox="1"/>
          <p:nvPr/>
        </p:nvSpPr>
        <p:spPr>
          <a:xfrm>
            <a:off x="2099300" y="1971774"/>
            <a:ext cx="48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cact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DB09BA-49B5-1091-BF9F-A208B8834BF8}"/>
              </a:ext>
            </a:extLst>
          </p:cNvPr>
          <p:cNvSpPr txBox="1"/>
          <p:nvPr/>
        </p:nvSpPr>
        <p:spPr>
          <a:xfrm>
            <a:off x="10888494" y="3496568"/>
            <a:ext cx="720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F09317B-E14D-67FC-D861-99C7332B6746}"/>
              </a:ext>
            </a:extLst>
          </p:cNvPr>
          <p:cNvSpPr txBox="1"/>
          <p:nvPr/>
        </p:nvSpPr>
        <p:spPr>
          <a:xfrm>
            <a:off x="6514931" y="1270000"/>
            <a:ext cx="70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09AC984-FFEA-5573-F498-52A67C6ABA7D}"/>
              </a:ext>
            </a:extLst>
          </p:cNvPr>
          <p:cNvSpPr txBox="1"/>
          <p:nvPr/>
        </p:nvSpPr>
        <p:spPr>
          <a:xfrm>
            <a:off x="2220426" y="9040813"/>
            <a:ext cx="691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cJCintF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35E326-9D4C-0A66-CC76-D34CC4953383}"/>
              </a:ext>
            </a:extLst>
          </p:cNvPr>
          <p:cNvSpPr txBox="1"/>
          <p:nvPr/>
        </p:nvSpPr>
        <p:spPr>
          <a:xfrm>
            <a:off x="2221378" y="6372305"/>
            <a:ext cx="697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97345E-6511-339F-4C2A-CC0512EEA088}"/>
              </a:ext>
            </a:extLst>
          </p:cNvPr>
          <p:cNvSpPr txBox="1"/>
          <p:nvPr/>
        </p:nvSpPr>
        <p:spPr>
          <a:xfrm>
            <a:off x="2242968" y="3497263"/>
            <a:ext cx="705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cJCintC</a:t>
            </a:r>
          </a:p>
        </p:txBody>
      </p:sp>
    </p:spTree>
    <p:extLst>
      <p:ext uri="{BB962C8B-B14F-4D97-AF65-F5344CB8AC3E}">
        <p14:creationId xmlns:p14="http://schemas.microsoft.com/office/powerpoint/2010/main" val="335291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183</Words>
  <Application>Microsoft Macintosh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明朝</vt:lpstr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OGATA Katsuya</cp:lastModifiedBy>
  <cp:revision>7</cp:revision>
  <dcterms:created xsi:type="dcterms:W3CDTF">2022-12-02T04:38:40Z</dcterms:created>
  <dcterms:modified xsi:type="dcterms:W3CDTF">2024-11-25T07:14:31Z</dcterms:modified>
</cp:coreProperties>
</file>