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</p:sldIdLst>
  <p:sldSz cx="14403388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915"/>
    <p:restoredTop sz="96197"/>
  </p:normalViewPr>
  <p:slideViewPr>
    <p:cSldViewPr snapToGrid="0">
      <p:cViewPr>
        <p:scale>
          <a:sx n="111" d="100"/>
          <a:sy n="111" d="100"/>
        </p:scale>
        <p:origin x="760" y="-6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254" y="3534924"/>
            <a:ext cx="12242880" cy="7519835"/>
          </a:xfrm>
        </p:spPr>
        <p:txBody>
          <a:bodyPr anchor="b"/>
          <a:lstStyle>
            <a:lvl1pPr algn="ctr">
              <a:defRPr sz="945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424" y="11344752"/>
            <a:ext cx="10802541" cy="5214884"/>
          </a:xfrm>
        </p:spPr>
        <p:txBody>
          <a:bodyPr/>
          <a:lstStyle>
            <a:lvl1pPr marL="0" indent="0" algn="ctr">
              <a:buNone/>
              <a:defRPr sz="3780"/>
            </a:lvl1pPr>
            <a:lvl2pPr marL="720181" indent="0" algn="ctr">
              <a:buNone/>
              <a:defRPr sz="3150"/>
            </a:lvl2pPr>
            <a:lvl3pPr marL="1440363" indent="0" algn="ctr">
              <a:buNone/>
              <a:defRPr sz="2835"/>
            </a:lvl3pPr>
            <a:lvl4pPr marL="2160544" indent="0" algn="ctr">
              <a:buNone/>
              <a:defRPr sz="2520"/>
            </a:lvl4pPr>
            <a:lvl5pPr marL="2880726" indent="0" algn="ctr">
              <a:buNone/>
              <a:defRPr sz="2520"/>
            </a:lvl5pPr>
            <a:lvl6pPr marL="3600907" indent="0" algn="ctr">
              <a:buNone/>
              <a:defRPr sz="2520"/>
            </a:lvl6pPr>
            <a:lvl7pPr marL="4321089" indent="0" algn="ctr">
              <a:buNone/>
              <a:defRPr sz="2520"/>
            </a:lvl7pPr>
            <a:lvl8pPr marL="5041270" indent="0" algn="ctr">
              <a:buNone/>
              <a:defRPr sz="2520"/>
            </a:lvl8pPr>
            <a:lvl9pPr marL="5761452" indent="0" algn="ctr">
              <a:buNone/>
              <a:defRPr sz="252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4F02-A664-E449-9F2C-E1B4E5AAC933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2D8C-BFEB-8E46-BA8C-D441126381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08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4F02-A664-E449-9F2C-E1B4E5AAC933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2D8C-BFEB-8E46-BA8C-D441126381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07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7425" y="1149975"/>
            <a:ext cx="3105731" cy="1830459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234" y="1149975"/>
            <a:ext cx="9137149" cy="1830459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4F02-A664-E449-9F2C-E1B4E5AAC933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2D8C-BFEB-8E46-BA8C-D441126381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97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4F02-A664-E449-9F2C-E1B4E5AAC933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2D8C-BFEB-8E46-BA8C-D441126381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63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732" y="5384888"/>
            <a:ext cx="12422922" cy="8984801"/>
          </a:xfrm>
        </p:spPr>
        <p:txBody>
          <a:bodyPr anchor="b"/>
          <a:lstStyle>
            <a:lvl1pPr>
              <a:defRPr sz="945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732" y="14454688"/>
            <a:ext cx="12422922" cy="4724895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2018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40363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6054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807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60090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2108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412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61452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4F02-A664-E449-9F2C-E1B4E5AAC933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2D8C-BFEB-8E46-BA8C-D441126381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54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233" y="5749874"/>
            <a:ext cx="6121440" cy="137047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1715" y="5749874"/>
            <a:ext cx="6121440" cy="137047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4F02-A664-E449-9F2C-E1B4E5AAC933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2D8C-BFEB-8E46-BA8C-D441126381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61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109" y="1149979"/>
            <a:ext cx="12422922" cy="417491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2111" y="5294885"/>
            <a:ext cx="6093307" cy="259494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20181" indent="0">
              <a:buNone/>
              <a:defRPr sz="3150" b="1"/>
            </a:lvl2pPr>
            <a:lvl3pPr marL="1440363" indent="0">
              <a:buNone/>
              <a:defRPr sz="2835" b="1"/>
            </a:lvl3pPr>
            <a:lvl4pPr marL="2160544" indent="0">
              <a:buNone/>
              <a:defRPr sz="2520" b="1"/>
            </a:lvl4pPr>
            <a:lvl5pPr marL="2880726" indent="0">
              <a:buNone/>
              <a:defRPr sz="2520" b="1"/>
            </a:lvl5pPr>
            <a:lvl6pPr marL="3600907" indent="0">
              <a:buNone/>
              <a:defRPr sz="2520" b="1"/>
            </a:lvl6pPr>
            <a:lvl7pPr marL="4321089" indent="0">
              <a:buNone/>
              <a:defRPr sz="2520" b="1"/>
            </a:lvl7pPr>
            <a:lvl8pPr marL="5041270" indent="0">
              <a:buNone/>
              <a:defRPr sz="2520" b="1"/>
            </a:lvl8pPr>
            <a:lvl9pPr marL="5761452" indent="0">
              <a:buNone/>
              <a:defRPr sz="2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2111" y="7889827"/>
            <a:ext cx="6093307" cy="1160474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1716" y="5294885"/>
            <a:ext cx="6123316" cy="259494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20181" indent="0">
              <a:buNone/>
              <a:defRPr sz="3150" b="1"/>
            </a:lvl2pPr>
            <a:lvl3pPr marL="1440363" indent="0">
              <a:buNone/>
              <a:defRPr sz="2835" b="1"/>
            </a:lvl3pPr>
            <a:lvl4pPr marL="2160544" indent="0">
              <a:buNone/>
              <a:defRPr sz="2520" b="1"/>
            </a:lvl4pPr>
            <a:lvl5pPr marL="2880726" indent="0">
              <a:buNone/>
              <a:defRPr sz="2520" b="1"/>
            </a:lvl5pPr>
            <a:lvl6pPr marL="3600907" indent="0">
              <a:buNone/>
              <a:defRPr sz="2520" b="1"/>
            </a:lvl6pPr>
            <a:lvl7pPr marL="4321089" indent="0">
              <a:buNone/>
              <a:defRPr sz="2520" b="1"/>
            </a:lvl7pPr>
            <a:lvl8pPr marL="5041270" indent="0">
              <a:buNone/>
              <a:defRPr sz="2520" b="1"/>
            </a:lvl8pPr>
            <a:lvl9pPr marL="5761452" indent="0">
              <a:buNone/>
              <a:defRPr sz="2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1716" y="7889827"/>
            <a:ext cx="6123316" cy="1160474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4F02-A664-E449-9F2C-E1B4E5AAC933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2D8C-BFEB-8E46-BA8C-D441126381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51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4F02-A664-E449-9F2C-E1B4E5AAC933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2D8C-BFEB-8E46-BA8C-D441126381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95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4F02-A664-E449-9F2C-E1B4E5AAC933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2D8C-BFEB-8E46-BA8C-D441126381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8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109" y="1439968"/>
            <a:ext cx="4645468" cy="5039889"/>
          </a:xfrm>
        </p:spPr>
        <p:txBody>
          <a:bodyPr anchor="b"/>
          <a:lstStyle>
            <a:lvl1pPr>
              <a:defRPr sz="504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3316" y="3109937"/>
            <a:ext cx="7291715" cy="15349662"/>
          </a:xfrm>
        </p:spPr>
        <p:txBody>
          <a:bodyPr/>
          <a:lstStyle>
            <a:lvl1pPr>
              <a:defRPr sz="5041"/>
            </a:lvl1pPr>
            <a:lvl2pPr>
              <a:defRPr sz="4411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2109" y="6479857"/>
            <a:ext cx="4645468" cy="12004738"/>
          </a:xfrm>
        </p:spPr>
        <p:txBody>
          <a:bodyPr/>
          <a:lstStyle>
            <a:lvl1pPr marL="0" indent="0">
              <a:buNone/>
              <a:defRPr sz="2520"/>
            </a:lvl1pPr>
            <a:lvl2pPr marL="720181" indent="0">
              <a:buNone/>
              <a:defRPr sz="2205"/>
            </a:lvl2pPr>
            <a:lvl3pPr marL="1440363" indent="0">
              <a:buNone/>
              <a:defRPr sz="1890"/>
            </a:lvl3pPr>
            <a:lvl4pPr marL="2160544" indent="0">
              <a:buNone/>
              <a:defRPr sz="1575"/>
            </a:lvl4pPr>
            <a:lvl5pPr marL="2880726" indent="0">
              <a:buNone/>
              <a:defRPr sz="1575"/>
            </a:lvl5pPr>
            <a:lvl6pPr marL="3600907" indent="0">
              <a:buNone/>
              <a:defRPr sz="1575"/>
            </a:lvl6pPr>
            <a:lvl7pPr marL="4321089" indent="0">
              <a:buNone/>
              <a:defRPr sz="1575"/>
            </a:lvl7pPr>
            <a:lvl8pPr marL="5041270" indent="0">
              <a:buNone/>
              <a:defRPr sz="1575"/>
            </a:lvl8pPr>
            <a:lvl9pPr marL="5761452" indent="0">
              <a:buNone/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4F02-A664-E449-9F2C-E1B4E5AAC933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2D8C-BFEB-8E46-BA8C-D441126381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9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109" y="1439968"/>
            <a:ext cx="4645468" cy="5039889"/>
          </a:xfrm>
        </p:spPr>
        <p:txBody>
          <a:bodyPr anchor="b"/>
          <a:lstStyle>
            <a:lvl1pPr>
              <a:defRPr sz="504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3316" y="3109937"/>
            <a:ext cx="7291715" cy="15349662"/>
          </a:xfrm>
        </p:spPr>
        <p:txBody>
          <a:bodyPr anchor="t"/>
          <a:lstStyle>
            <a:lvl1pPr marL="0" indent="0">
              <a:buNone/>
              <a:defRPr sz="5041"/>
            </a:lvl1pPr>
            <a:lvl2pPr marL="720181" indent="0">
              <a:buNone/>
              <a:defRPr sz="4411"/>
            </a:lvl2pPr>
            <a:lvl3pPr marL="1440363" indent="0">
              <a:buNone/>
              <a:defRPr sz="3780"/>
            </a:lvl3pPr>
            <a:lvl4pPr marL="2160544" indent="0">
              <a:buNone/>
              <a:defRPr sz="3150"/>
            </a:lvl4pPr>
            <a:lvl5pPr marL="2880726" indent="0">
              <a:buNone/>
              <a:defRPr sz="3150"/>
            </a:lvl5pPr>
            <a:lvl6pPr marL="3600907" indent="0">
              <a:buNone/>
              <a:defRPr sz="3150"/>
            </a:lvl6pPr>
            <a:lvl7pPr marL="4321089" indent="0">
              <a:buNone/>
              <a:defRPr sz="3150"/>
            </a:lvl7pPr>
            <a:lvl8pPr marL="5041270" indent="0">
              <a:buNone/>
              <a:defRPr sz="3150"/>
            </a:lvl8pPr>
            <a:lvl9pPr marL="5761452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2109" y="6479857"/>
            <a:ext cx="4645468" cy="12004738"/>
          </a:xfrm>
        </p:spPr>
        <p:txBody>
          <a:bodyPr/>
          <a:lstStyle>
            <a:lvl1pPr marL="0" indent="0">
              <a:buNone/>
              <a:defRPr sz="2520"/>
            </a:lvl1pPr>
            <a:lvl2pPr marL="720181" indent="0">
              <a:buNone/>
              <a:defRPr sz="2205"/>
            </a:lvl2pPr>
            <a:lvl3pPr marL="1440363" indent="0">
              <a:buNone/>
              <a:defRPr sz="1890"/>
            </a:lvl3pPr>
            <a:lvl4pPr marL="2160544" indent="0">
              <a:buNone/>
              <a:defRPr sz="1575"/>
            </a:lvl4pPr>
            <a:lvl5pPr marL="2880726" indent="0">
              <a:buNone/>
              <a:defRPr sz="1575"/>
            </a:lvl5pPr>
            <a:lvl6pPr marL="3600907" indent="0">
              <a:buNone/>
              <a:defRPr sz="1575"/>
            </a:lvl6pPr>
            <a:lvl7pPr marL="4321089" indent="0">
              <a:buNone/>
              <a:defRPr sz="1575"/>
            </a:lvl7pPr>
            <a:lvl8pPr marL="5041270" indent="0">
              <a:buNone/>
              <a:defRPr sz="1575"/>
            </a:lvl8pPr>
            <a:lvl9pPr marL="5761452" indent="0">
              <a:buNone/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4F02-A664-E449-9F2C-E1B4E5AAC933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2D8C-BFEB-8E46-BA8C-D441126381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95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233" y="1149979"/>
            <a:ext cx="12422922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233" y="5749874"/>
            <a:ext cx="12422922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233" y="20019564"/>
            <a:ext cx="3240762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F4F02-A664-E449-9F2C-E1B4E5AAC933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1123" y="20019564"/>
            <a:ext cx="486114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2393" y="20019564"/>
            <a:ext cx="3240762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22D8C-BFEB-8E46-BA8C-D441126381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8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40363" rtl="0" eaLnBrk="1" latinLnBrk="0" hangingPunct="1">
        <a:lnSpc>
          <a:spcPct val="90000"/>
        </a:lnSpc>
        <a:spcBef>
          <a:spcPct val="0"/>
        </a:spcBef>
        <a:buNone/>
        <a:defRPr kumimoji="1" sz="69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91" indent="-360091" algn="l" defTabSz="144036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kumimoji="1" sz="4411" kern="1200">
          <a:solidFill>
            <a:schemeClr val="tx1"/>
          </a:solidFill>
          <a:latin typeface="+mn-lt"/>
          <a:ea typeface="+mn-ea"/>
          <a:cs typeface="+mn-cs"/>
        </a:defRPr>
      </a:lvl1pPr>
      <a:lvl2pPr marL="1080272" indent="-360091" algn="l" defTabSz="1440363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4" indent="-360091" algn="l" defTabSz="1440363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kumimoji="1"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20635" indent="-360091" algn="l" defTabSz="1440363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40816" indent="-360091" algn="l" defTabSz="1440363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60998" indent="-360091" algn="l" defTabSz="1440363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81179" indent="-360091" algn="l" defTabSz="1440363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401361" indent="-360091" algn="l" defTabSz="1440363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21542" indent="-360091" algn="l" defTabSz="1440363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0363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20181" algn="l" defTabSz="1440363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40363" algn="l" defTabSz="1440363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60544" algn="l" defTabSz="1440363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80726" algn="l" defTabSz="1440363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600907" algn="l" defTabSz="1440363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21089" algn="l" defTabSz="1440363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41270" algn="l" defTabSz="1440363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61452" algn="l" defTabSz="1440363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Rectangle 1837">
            <a:extLst>
              <a:ext uri="{FF2B5EF4-FFF2-40B4-BE49-F238E27FC236}">
                <a16:creationId xmlns:a16="http://schemas.microsoft.com/office/drawing/2014/main" id="{969278C8-A8EC-C01C-2967-DC329BC79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5511" y="7364270"/>
            <a:ext cx="1439863" cy="647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cJCextA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loadFZ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loadFC</a:t>
            </a:r>
            <a:endParaRPr lang="ja-JP" altLang="en-US" sz="120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46" name="Rectangle 1931">
            <a:extLst>
              <a:ext uri="{FF2B5EF4-FFF2-40B4-BE49-F238E27FC236}">
                <a16:creationId xmlns:a16="http://schemas.microsoft.com/office/drawing/2014/main" id="{D8531994-E24C-5226-73B6-ABF917A6A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358" y="6041078"/>
            <a:ext cx="5148551" cy="111600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cJCextA</a:t>
            </a:r>
            <a:r>
              <a:rPr lang="en-US" altLang="ja-JP" sz="1200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if IR = SETIXH, SETIXL, LDIA, LDIB, JP, JPZ(Z=1), JPC(C=1)</a:t>
            </a:r>
          </a:p>
          <a:p>
            <a:r>
              <a:rPr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cFCextB</a:t>
            </a:r>
            <a:r>
              <a:rPr lang="en-US" altLang="ja-JP" sz="1200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if IR = LDDA, LDDB</a:t>
            </a:r>
          </a:p>
          <a:p>
            <a:r>
              <a:rPr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cJCextC</a:t>
            </a:r>
            <a:r>
              <a:rPr lang="en-US" altLang="ja-JP" sz="1200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if IR = STDA</a:t>
            </a:r>
          </a:p>
          <a:p>
            <a:r>
              <a:rPr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cJCextD</a:t>
            </a:r>
            <a:r>
              <a:rPr lang="en-US" altLang="ja-JP" sz="1200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if IR = STDB</a:t>
            </a:r>
          </a:p>
          <a:p>
            <a:r>
              <a:rPr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cJCextE</a:t>
            </a:r>
            <a:r>
              <a:rPr lang="en-US" altLang="ja-JP" sz="1200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if IR = STDI</a:t>
            </a:r>
            <a:endParaRPr lang="ja-JP" altLang="en-US" sz="120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7" name="Rectangle 1762">
            <a:extLst>
              <a:ext uri="{FF2B5EF4-FFF2-40B4-BE49-F238E27FC236}">
                <a16:creationId xmlns:a16="http://schemas.microsoft.com/office/drawing/2014/main" id="{9BC00195-6228-9367-70E5-236C4CDC9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36" y="8824461"/>
            <a:ext cx="1439863" cy="3619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8" name="Rectangle 1763">
            <a:extLst>
              <a:ext uri="{FF2B5EF4-FFF2-40B4-BE49-F238E27FC236}">
                <a16:creationId xmlns:a16="http://schemas.microsoft.com/office/drawing/2014/main" id="{5B2A345A-1CE2-C64B-FC42-CEBA21904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086" y="9546775"/>
            <a:ext cx="1439863" cy="357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9" name="Rectangle 1764">
            <a:extLst>
              <a:ext uri="{FF2B5EF4-FFF2-40B4-BE49-F238E27FC236}">
                <a16:creationId xmlns:a16="http://schemas.microsoft.com/office/drawing/2014/main" id="{618BDC4B-DE4E-CB86-FF27-270254AF9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086" y="8824461"/>
            <a:ext cx="1439863" cy="3619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0" name="Rectangle 1765">
            <a:extLst>
              <a:ext uri="{FF2B5EF4-FFF2-40B4-BE49-F238E27FC236}">
                <a16:creationId xmlns:a16="http://schemas.microsoft.com/office/drawing/2014/main" id="{53AAD432-9FF2-4965-FDB5-0B44523F6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086" y="9186412"/>
            <a:ext cx="14398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" name="Text Box 1769">
            <a:extLst>
              <a:ext uri="{FF2B5EF4-FFF2-40B4-BE49-F238E27FC236}">
                <a16:creationId xmlns:a16="http://schemas.microsoft.com/office/drawing/2014/main" id="{A8EACABD-5EB4-57DF-3565-BA412E86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885" y="9292774"/>
            <a:ext cx="5334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loadhIX</a:t>
            </a:r>
          </a:p>
        </p:txBody>
      </p:sp>
      <p:sp>
        <p:nvSpPr>
          <p:cNvPr id="185" name="Text Box 1770">
            <a:extLst>
              <a:ext uri="{FF2B5EF4-FFF2-40B4-BE49-F238E27FC236}">
                <a16:creationId xmlns:a16="http://schemas.microsoft.com/office/drawing/2014/main" id="{7D6A8761-4EA0-EF82-9FA6-0B2084A40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464" y="8899074"/>
            <a:ext cx="38472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incIP</a:t>
            </a:r>
          </a:p>
        </p:txBody>
      </p:sp>
      <p:sp>
        <p:nvSpPr>
          <p:cNvPr id="186" name="Text Box 1771">
            <a:extLst>
              <a:ext uri="{FF2B5EF4-FFF2-40B4-BE49-F238E27FC236}">
                <a16:creationId xmlns:a16="http://schemas.microsoft.com/office/drawing/2014/main" id="{27F8636E-0BB9-B2C2-4619-FEE2D61F1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6282" y="9653136"/>
            <a:ext cx="53860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loadlIX</a:t>
            </a:r>
          </a:p>
        </p:txBody>
      </p:sp>
      <p:sp>
        <p:nvSpPr>
          <p:cNvPr id="187" name="Text Box 1772">
            <a:extLst>
              <a:ext uri="{FF2B5EF4-FFF2-40B4-BE49-F238E27FC236}">
                <a16:creationId xmlns:a16="http://schemas.microsoft.com/office/drawing/2014/main" id="{5DBFC550-D9DD-7D8A-366B-A9D0AD668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0691" y="12124642"/>
            <a:ext cx="61555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loadRegA</a:t>
            </a:r>
          </a:p>
        </p:txBody>
      </p:sp>
      <p:sp>
        <p:nvSpPr>
          <p:cNvPr id="188" name="Text Box 1773">
            <a:extLst>
              <a:ext uri="{FF2B5EF4-FFF2-40B4-BE49-F238E27FC236}">
                <a16:creationId xmlns:a16="http://schemas.microsoft.com/office/drawing/2014/main" id="{84C55103-8C85-5738-63F5-73294FC71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0691" y="12486592"/>
            <a:ext cx="61555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loadRegB</a:t>
            </a:r>
          </a:p>
        </p:txBody>
      </p:sp>
      <p:sp>
        <p:nvSpPr>
          <p:cNvPr id="195" name="Oval 1780">
            <a:extLst>
              <a:ext uri="{FF2B5EF4-FFF2-40B4-BE49-F238E27FC236}">
                <a16:creationId xmlns:a16="http://schemas.microsoft.com/office/drawing/2014/main" id="{382E51D8-A47E-BD58-318E-9B0E566BE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869" y="4529409"/>
            <a:ext cx="719137" cy="7191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 anchor="ctr"/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reset</a:t>
            </a:r>
          </a:p>
        </p:txBody>
      </p:sp>
      <p:sp>
        <p:nvSpPr>
          <p:cNvPr id="196" name="Oval 1781">
            <a:extLst>
              <a:ext uri="{FF2B5EF4-FFF2-40B4-BE49-F238E27FC236}">
                <a16:creationId xmlns:a16="http://schemas.microsoft.com/office/drawing/2014/main" id="{705809F3-4471-D115-B1A2-1F9D36946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319" y="4529409"/>
            <a:ext cx="719137" cy="7191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 anchor="ctr"/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197" name="Oval 1782">
            <a:extLst>
              <a:ext uri="{FF2B5EF4-FFF2-40B4-BE49-F238E27FC236}">
                <a16:creationId xmlns:a16="http://schemas.microsoft.com/office/drawing/2014/main" id="{F54D8DEB-213F-448B-BCF7-481C1B27F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180" y="4529409"/>
            <a:ext cx="719138" cy="7191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 anchor="ctr"/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fetch1</a:t>
            </a:r>
          </a:p>
        </p:txBody>
      </p:sp>
      <p:sp>
        <p:nvSpPr>
          <p:cNvPr id="198" name="Oval 1783">
            <a:extLst>
              <a:ext uri="{FF2B5EF4-FFF2-40B4-BE49-F238E27FC236}">
                <a16:creationId xmlns:a16="http://schemas.microsoft.com/office/drawing/2014/main" id="{0F7ED3B2-90B4-A110-0B99-4124D1A65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044" y="4529409"/>
            <a:ext cx="719137" cy="7191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 anchor="ctr"/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fetch2</a:t>
            </a:r>
          </a:p>
        </p:txBody>
      </p:sp>
      <p:cxnSp>
        <p:nvCxnSpPr>
          <p:cNvPr id="199" name="AutoShape 1784">
            <a:extLst>
              <a:ext uri="{FF2B5EF4-FFF2-40B4-BE49-F238E27FC236}">
                <a16:creationId xmlns:a16="http://schemas.microsoft.com/office/drawing/2014/main" id="{ECD52FBE-0443-5E30-F745-772D21136DBE}"/>
              </a:ext>
            </a:extLst>
          </p:cNvPr>
          <p:cNvCxnSpPr>
            <a:cxnSpLocks noChangeShapeType="1"/>
            <a:stCxn id="195" idx="6"/>
            <a:endCxn id="196" idx="2"/>
          </p:cNvCxnSpPr>
          <p:nvPr/>
        </p:nvCxnSpPr>
        <p:spPr bwMode="auto">
          <a:xfrm>
            <a:off x="1811006" y="4889772"/>
            <a:ext cx="7223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AutoShape 1785">
            <a:extLst>
              <a:ext uri="{FF2B5EF4-FFF2-40B4-BE49-F238E27FC236}">
                <a16:creationId xmlns:a16="http://schemas.microsoft.com/office/drawing/2014/main" id="{0D9BE5CE-5F7C-D4ED-6643-AD8E02DA8C6C}"/>
              </a:ext>
            </a:extLst>
          </p:cNvPr>
          <p:cNvCxnSpPr>
            <a:cxnSpLocks noChangeShapeType="1"/>
            <a:stCxn id="196" idx="6"/>
            <a:endCxn id="197" idx="2"/>
          </p:cNvCxnSpPr>
          <p:nvPr/>
        </p:nvCxnSpPr>
        <p:spPr bwMode="auto">
          <a:xfrm>
            <a:off x="3252456" y="4889772"/>
            <a:ext cx="7207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" name="AutoShape 1786">
            <a:extLst>
              <a:ext uri="{FF2B5EF4-FFF2-40B4-BE49-F238E27FC236}">
                <a16:creationId xmlns:a16="http://schemas.microsoft.com/office/drawing/2014/main" id="{DBA00E5D-B334-9766-18A9-D8774D847BA5}"/>
              </a:ext>
            </a:extLst>
          </p:cNvPr>
          <p:cNvCxnSpPr>
            <a:cxnSpLocks noChangeShapeType="1"/>
            <a:stCxn id="197" idx="6"/>
            <a:endCxn id="198" idx="2"/>
          </p:cNvCxnSpPr>
          <p:nvPr/>
        </p:nvCxnSpPr>
        <p:spPr bwMode="auto">
          <a:xfrm>
            <a:off x="4692319" y="4889772"/>
            <a:ext cx="7207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2" name="AutoShape 1787">
            <a:extLst>
              <a:ext uri="{FF2B5EF4-FFF2-40B4-BE49-F238E27FC236}">
                <a16:creationId xmlns:a16="http://schemas.microsoft.com/office/drawing/2014/main" id="{85BBF6FC-B357-C044-75D0-2CED59247A65}"/>
              </a:ext>
            </a:extLst>
          </p:cNvPr>
          <p:cNvCxnSpPr>
            <a:cxnSpLocks noChangeShapeType="1"/>
            <a:stCxn id="198" idx="6"/>
          </p:cNvCxnSpPr>
          <p:nvPr/>
        </p:nvCxnSpPr>
        <p:spPr bwMode="auto">
          <a:xfrm>
            <a:off x="6132181" y="4889773"/>
            <a:ext cx="720725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3" name="Oval 1788">
            <a:extLst>
              <a:ext uri="{FF2B5EF4-FFF2-40B4-BE49-F238E27FC236}">
                <a16:creationId xmlns:a16="http://schemas.microsoft.com/office/drawing/2014/main" id="{E428B668-031E-550A-395F-DBE654649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074" y="7746550"/>
            <a:ext cx="719137" cy="7191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 anchor="ctr"/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ls0</a:t>
            </a:r>
          </a:p>
        </p:txBody>
      </p:sp>
      <p:sp>
        <p:nvSpPr>
          <p:cNvPr id="204" name="Oval 1789">
            <a:extLst>
              <a:ext uri="{FF2B5EF4-FFF2-40B4-BE49-F238E27FC236}">
                <a16:creationId xmlns:a16="http://schemas.microsoft.com/office/drawing/2014/main" id="{91024122-6F0C-E429-EC1E-A4A696241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935" y="7746550"/>
            <a:ext cx="719138" cy="7191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 anchor="ctr"/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ls1</a:t>
            </a:r>
          </a:p>
        </p:txBody>
      </p:sp>
      <p:cxnSp>
        <p:nvCxnSpPr>
          <p:cNvPr id="205" name="AutoShape 1790">
            <a:extLst>
              <a:ext uri="{FF2B5EF4-FFF2-40B4-BE49-F238E27FC236}">
                <a16:creationId xmlns:a16="http://schemas.microsoft.com/office/drawing/2014/main" id="{69B70BD9-746F-D635-B523-668E27F7A1F4}"/>
              </a:ext>
            </a:extLst>
          </p:cNvPr>
          <p:cNvCxnSpPr>
            <a:cxnSpLocks noChangeShapeType="1"/>
            <a:stCxn id="203" idx="6"/>
            <a:endCxn id="204" idx="2"/>
          </p:cNvCxnSpPr>
          <p:nvPr/>
        </p:nvCxnSpPr>
        <p:spPr bwMode="auto">
          <a:xfrm>
            <a:off x="1810211" y="8106911"/>
            <a:ext cx="7207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AutoShape 1791">
            <a:extLst>
              <a:ext uri="{FF2B5EF4-FFF2-40B4-BE49-F238E27FC236}">
                <a16:creationId xmlns:a16="http://schemas.microsoft.com/office/drawing/2014/main" id="{360C1DFC-9995-0715-EEEC-388539D60B9E}"/>
              </a:ext>
            </a:extLst>
          </p:cNvPr>
          <p:cNvCxnSpPr>
            <a:cxnSpLocks noChangeShapeType="1"/>
            <a:stCxn id="204" idx="6"/>
            <a:endCxn id="226" idx="1"/>
          </p:cNvCxnSpPr>
          <p:nvPr/>
        </p:nvCxnSpPr>
        <p:spPr bwMode="auto">
          <a:xfrm flipV="1">
            <a:off x="3250074" y="8096058"/>
            <a:ext cx="720725" cy="1006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7" name="Text Box 1792">
            <a:extLst>
              <a:ext uri="{FF2B5EF4-FFF2-40B4-BE49-F238E27FC236}">
                <a16:creationId xmlns:a16="http://schemas.microsoft.com/office/drawing/2014/main" id="{686E323E-453C-FEE1-7A91-75F524681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98" y="5712097"/>
            <a:ext cx="38472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</a:t>
            </a:r>
          </a:p>
        </p:txBody>
      </p:sp>
      <p:sp>
        <p:nvSpPr>
          <p:cNvPr id="208" name="Text Box 1793">
            <a:extLst>
              <a:ext uri="{FF2B5EF4-FFF2-40B4-BE49-F238E27FC236}">
                <a16:creationId xmlns:a16="http://schemas.microsoft.com/office/drawing/2014/main" id="{735C7FB1-9BBE-F33C-AEDD-20BAD4592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34" y="9283249"/>
            <a:ext cx="46166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SETIXH</a:t>
            </a:r>
          </a:p>
        </p:txBody>
      </p:sp>
      <p:sp>
        <p:nvSpPr>
          <p:cNvPr id="209" name="Text Box 1794">
            <a:extLst>
              <a:ext uri="{FF2B5EF4-FFF2-40B4-BE49-F238E27FC236}">
                <a16:creationId xmlns:a16="http://schemas.microsoft.com/office/drawing/2014/main" id="{D33E9E5B-D538-D234-CF78-E11686919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34" y="9645199"/>
            <a:ext cx="46166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SETIXL</a:t>
            </a:r>
          </a:p>
        </p:txBody>
      </p:sp>
      <p:sp>
        <p:nvSpPr>
          <p:cNvPr id="210" name="Text Box 1795">
            <a:extLst>
              <a:ext uri="{FF2B5EF4-FFF2-40B4-BE49-F238E27FC236}">
                <a16:creationId xmlns:a16="http://schemas.microsoft.com/office/drawing/2014/main" id="{4449F7DE-DE31-6406-E8E9-468EE1EE1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13" y="10768820"/>
            <a:ext cx="30777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LDIB</a:t>
            </a:r>
          </a:p>
        </p:txBody>
      </p:sp>
      <p:sp>
        <p:nvSpPr>
          <p:cNvPr id="215" name="Text Box 1800">
            <a:extLst>
              <a:ext uri="{FF2B5EF4-FFF2-40B4-BE49-F238E27FC236}">
                <a16:creationId xmlns:a16="http://schemas.microsoft.com/office/drawing/2014/main" id="{1202FC1A-3EFD-D759-C3F5-FCEE6FF8C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0" y="12159567"/>
            <a:ext cx="30777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LDDA</a:t>
            </a:r>
          </a:p>
        </p:txBody>
      </p:sp>
      <p:sp>
        <p:nvSpPr>
          <p:cNvPr id="216" name="Text Box 1801">
            <a:extLst>
              <a:ext uri="{FF2B5EF4-FFF2-40B4-BE49-F238E27FC236}">
                <a16:creationId xmlns:a16="http://schemas.microsoft.com/office/drawing/2014/main" id="{EF01DCCA-AB56-628B-3B2A-8EB945FCA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65" y="12513580"/>
            <a:ext cx="30777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LDDB</a:t>
            </a:r>
          </a:p>
        </p:txBody>
      </p:sp>
      <p:sp>
        <p:nvSpPr>
          <p:cNvPr id="217" name="Oval 1802">
            <a:extLst>
              <a:ext uri="{FF2B5EF4-FFF2-40B4-BE49-F238E27FC236}">
                <a16:creationId xmlns:a16="http://schemas.microsoft.com/office/drawing/2014/main" id="{3A764F4A-FF19-1B7C-679F-CFC4BD2E3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610" y="7737797"/>
            <a:ext cx="720725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 anchor="ctr"/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std0</a:t>
            </a:r>
          </a:p>
        </p:txBody>
      </p:sp>
      <p:sp>
        <p:nvSpPr>
          <p:cNvPr id="218" name="Oval 1803">
            <a:extLst>
              <a:ext uri="{FF2B5EF4-FFF2-40B4-BE49-F238E27FC236}">
                <a16:creationId xmlns:a16="http://schemas.microsoft.com/office/drawing/2014/main" id="{D23EE15A-096E-7D13-530A-265BF7846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5059" y="7737797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 anchor="ctr"/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std1</a:t>
            </a:r>
          </a:p>
        </p:txBody>
      </p:sp>
      <p:cxnSp>
        <p:nvCxnSpPr>
          <p:cNvPr id="219" name="AutoShape 1804">
            <a:extLst>
              <a:ext uri="{FF2B5EF4-FFF2-40B4-BE49-F238E27FC236}">
                <a16:creationId xmlns:a16="http://schemas.microsoft.com/office/drawing/2014/main" id="{FB946587-C043-0448-98CD-7B4DA3C9707E}"/>
              </a:ext>
            </a:extLst>
          </p:cNvPr>
          <p:cNvCxnSpPr>
            <a:cxnSpLocks noChangeShapeType="1"/>
            <a:stCxn id="217" idx="6"/>
            <a:endCxn id="218" idx="2"/>
          </p:cNvCxnSpPr>
          <p:nvPr/>
        </p:nvCxnSpPr>
        <p:spPr bwMode="auto">
          <a:xfrm>
            <a:off x="6204335" y="8098159"/>
            <a:ext cx="7207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0" name="AutoShape 1805">
            <a:extLst>
              <a:ext uri="{FF2B5EF4-FFF2-40B4-BE49-F238E27FC236}">
                <a16:creationId xmlns:a16="http://schemas.microsoft.com/office/drawing/2014/main" id="{8F6DAD2A-4226-43BC-2E6E-5F12DE112135}"/>
              </a:ext>
            </a:extLst>
          </p:cNvPr>
          <p:cNvCxnSpPr>
            <a:cxnSpLocks noChangeShapeType="1"/>
            <a:stCxn id="218" idx="6"/>
            <a:endCxn id="222" idx="2"/>
          </p:cNvCxnSpPr>
          <p:nvPr/>
        </p:nvCxnSpPr>
        <p:spPr bwMode="auto">
          <a:xfrm>
            <a:off x="7644198" y="8098159"/>
            <a:ext cx="70008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1" name="Text Box 1806">
            <a:extLst>
              <a:ext uri="{FF2B5EF4-FFF2-40B4-BE49-F238E27FC236}">
                <a16:creationId xmlns:a16="http://schemas.microsoft.com/office/drawing/2014/main" id="{EAC36841-D943-70B9-F9B4-34F86E82D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621" y="8920484"/>
            <a:ext cx="30777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STDA</a:t>
            </a:r>
          </a:p>
        </p:txBody>
      </p:sp>
      <p:sp>
        <p:nvSpPr>
          <p:cNvPr id="222" name="Oval 1807">
            <a:extLst>
              <a:ext uri="{FF2B5EF4-FFF2-40B4-BE49-F238E27FC236}">
                <a16:creationId xmlns:a16="http://schemas.microsoft.com/office/drawing/2014/main" id="{0832E180-A725-8E94-DEC0-93B308D4F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4284" y="7737797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 anchor="ctr"/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std2</a:t>
            </a:r>
          </a:p>
        </p:txBody>
      </p:sp>
      <p:cxnSp>
        <p:nvCxnSpPr>
          <p:cNvPr id="223" name="AutoShape 1808">
            <a:extLst>
              <a:ext uri="{FF2B5EF4-FFF2-40B4-BE49-F238E27FC236}">
                <a16:creationId xmlns:a16="http://schemas.microsoft.com/office/drawing/2014/main" id="{8F6C2A8C-EFD9-B60D-379E-B05FAE34895B}"/>
              </a:ext>
            </a:extLst>
          </p:cNvPr>
          <p:cNvCxnSpPr>
            <a:cxnSpLocks noChangeShapeType="1"/>
            <a:stCxn id="222" idx="6"/>
            <a:endCxn id="224" idx="1"/>
          </p:cNvCxnSpPr>
          <p:nvPr/>
        </p:nvCxnSpPr>
        <p:spPr bwMode="auto">
          <a:xfrm flipV="1">
            <a:off x="9063422" y="8096829"/>
            <a:ext cx="785812" cy="133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4" name="Text Box 1809">
            <a:extLst>
              <a:ext uri="{FF2B5EF4-FFF2-40B4-BE49-F238E27FC236}">
                <a16:creationId xmlns:a16="http://schemas.microsoft.com/office/drawing/2014/main" id="{5EEBB6BF-8B90-AB03-95B6-8F424C523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9235" y="8004496"/>
            <a:ext cx="46166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226" name="Text Box 1811">
            <a:extLst>
              <a:ext uri="{FF2B5EF4-FFF2-40B4-BE49-F238E27FC236}">
                <a16:creationId xmlns:a16="http://schemas.microsoft.com/office/drawing/2014/main" id="{8F79163D-B20C-C5A4-493F-0C5FDE455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799" y="8003724"/>
            <a:ext cx="46166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227" name="Oval 1812">
            <a:extLst>
              <a:ext uri="{FF2B5EF4-FFF2-40B4-BE49-F238E27FC236}">
                <a16:creationId xmlns:a16="http://schemas.microsoft.com/office/drawing/2014/main" id="{E8BA472D-37B8-E9FA-D9E8-D5B512C5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151" y="14191332"/>
            <a:ext cx="719137" cy="7191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 anchor="ctr"/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js0</a:t>
            </a:r>
          </a:p>
        </p:txBody>
      </p:sp>
      <p:sp>
        <p:nvSpPr>
          <p:cNvPr id="228" name="Oval 1813">
            <a:extLst>
              <a:ext uri="{FF2B5EF4-FFF2-40B4-BE49-F238E27FC236}">
                <a16:creationId xmlns:a16="http://schemas.microsoft.com/office/drawing/2014/main" id="{1001A0AC-00FE-CE2E-D9B8-836B5D097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601" y="14191332"/>
            <a:ext cx="719137" cy="7191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 anchor="ctr"/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js1</a:t>
            </a:r>
          </a:p>
        </p:txBody>
      </p:sp>
      <p:sp>
        <p:nvSpPr>
          <p:cNvPr id="229" name="Oval 1814">
            <a:extLst>
              <a:ext uri="{FF2B5EF4-FFF2-40B4-BE49-F238E27FC236}">
                <a16:creationId xmlns:a16="http://schemas.microsoft.com/office/drawing/2014/main" id="{9C28954C-CDF3-77DC-9B8E-EBFF62F9B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462" y="14191332"/>
            <a:ext cx="719138" cy="7191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 anchor="ctr"/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js2</a:t>
            </a:r>
          </a:p>
        </p:txBody>
      </p:sp>
      <p:sp>
        <p:nvSpPr>
          <p:cNvPr id="230" name="Oval 1815">
            <a:extLst>
              <a:ext uri="{FF2B5EF4-FFF2-40B4-BE49-F238E27FC236}">
                <a16:creationId xmlns:a16="http://schemas.microsoft.com/office/drawing/2014/main" id="{5EDA9BB7-CD89-1709-82B4-3870434C0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326" y="14191332"/>
            <a:ext cx="719137" cy="7191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 anchor="ctr"/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js3</a:t>
            </a:r>
          </a:p>
        </p:txBody>
      </p:sp>
      <p:cxnSp>
        <p:nvCxnSpPr>
          <p:cNvPr id="231" name="AutoShape 1816">
            <a:extLst>
              <a:ext uri="{FF2B5EF4-FFF2-40B4-BE49-F238E27FC236}">
                <a16:creationId xmlns:a16="http://schemas.microsoft.com/office/drawing/2014/main" id="{25A9BFA8-0C6C-1AEB-BABD-380E60236697}"/>
              </a:ext>
            </a:extLst>
          </p:cNvPr>
          <p:cNvCxnSpPr>
            <a:cxnSpLocks noChangeShapeType="1"/>
            <a:stCxn id="227" idx="6"/>
            <a:endCxn id="228" idx="2"/>
          </p:cNvCxnSpPr>
          <p:nvPr/>
        </p:nvCxnSpPr>
        <p:spPr bwMode="auto">
          <a:xfrm>
            <a:off x="1797288" y="14551695"/>
            <a:ext cx="7223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2" name="AutoShape 1817">
            <a:extLst>
              <a:ext uri="{FF2B5EF4-FFF2-40B4-BE49-F238E27FC236}">
                <a16:creationId xmlns:a16="http://schemas.microsoft.com/office/drawing/2014/main" id="{2CF31F42-793D-8F7C-096C-D9CFEC975BA4}"/>
              </a:ext>
            </a:extLst>
          </p:cNvPr>
          <p:cNvCxnSpPr>
            <a:cxnSpLocks noChangeShapeType="1"/>
            <a:stCxn id="228" idx="6"/>
            <a:endCxn id="229" idx="2"/>
          </p:cNvCxnSpPr>
          <p:nvPr/>
        </p:nvCxnSpPr>
        <p:spPr bwMode="auto">
          <a:xfrm>
            <a:off x="3238738" y="14551695"/>
            <a:ext cx="7207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3" name="AutoShape 1818">
            <a:extLst>
              <a:ext uri="{FF2B5EF4-FFF2-40B4-BE49-F238E27FC236}">
                <a16:creationId xmlns:a16="http://schemas.microsoft.com/office/drawing/2014/main" id="{414A6F7D-6E19-F16F-70B6-239871AD43CF}"/>
              </a:ext>
            </a:extLst>
          </p:cNvPr>
          <p:cNvCxnSpPr>
            <a:cxnSpLocks noChangeShapeType="1"/>
            <a:stCxn id="229" idx="6"/>
            <a:endCxn id="230" idx="2"/>
          </p:cNvCxnSpPr>
          <p:nvPr/>
        </p:nvCxnSpPr>
        <p:spPr bwMode="auto">
          <a:xfrm>
            <a:off x="4678601" y="14551695"/>
            <a:ext cx="7207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4" name="AutoShape 1819">
            <a:extLst>
              <a:ext uri="{FF2B5EF4-FFF2-40B4-BE49-F238E27FC236}">
                <a16:creationId xmlns:a16="http://schemas.microsoft.com/office/drawing/2014/main" id="{137347AE-FB0E-0341-C785-925BC8EA167C}"/>
              </a:ext>
            </a:extLst>
          </p:cNvPr>
          <p:cNvCxnSpPr>
            <a:cxnSpLocks noChangeShapeType="1"/>
            <a:stCxn id="230" idx="6"/>
            <a:endCxn id="236" idx="2"/>
          </p:cNvCxnSpPr>
          <p:nvPr/>
        </p:nvCxnSpPr>
        <p:spPr bwMode="auto">
          <a:xfrm>
            <a:off x="6118463" y="14551695"/>
            <a:ext cx="7207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" name="Oval 1821">
            <a:extLst>
              <a:ext uri="{FF2B5EF4-FFF2-40B4-BE49-F238E27FC236}">
                <a16:creationId xmlns:a16="http://schemas.microsoft.com/office/drawing/2014/main" id="{A165C921-F711-1ABB-278A-0A22F43D9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9187" y="14191332"/>
            <a:ext cx="719138" cy="7191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 anchor="ctr"/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js4</a:t>
            </a:r>
          </a:p>
        </p:txBody>
      </p:sp>
      <p:cxnSp>
        <p:nvCxnSpPr>
          <p:cNvPr id="237" name="AutoShape 1822">
            <a:extLst>
              <a:ext uri="{FF2B5EF4-FFF2-40B4-BE49-F238E27FC236}">
                <a16:creationId xmlns:a16="http://schemas.microsoft.com/office/drawing/2014/main" id="{612475DA-92C4-23ED-89A6-29F431514330}"/>
              </a:ext>
            </a:extLst>
          </p:cNvPr>
          <p:cNvCxnSpPr>
            <a:cxnSpLocks noChangeShapeType="1"/>
            <a:stCxn id="236" idx="6"/>
            <a:endCxn id="238" idx="1"/>
          </p:cNvCxnSpPr>
          <p:nvPr/>
        </p:nvCxnSpPr>
        <p:spPr bwMode="auto">
          <a:xfrm flipV="1">
            <a:off x="7558325" y="14545603"/>
            <a:ext cx="798512" cy="529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8" name="Text Box 1823">
            <a:extLst>
              <a:ext uri="{FF2B5EF4-FFF2-40B4-BE49-F238E27FC236}">
                <a16:creationId xmlns:a16="http://schemas.microsoft.com/office/drawing/2014/main" id="{45E33360-CCF3-10EF-C037-2DF3AAA4A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6837" y="14453270"/>
            <a:ext cx="48090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239" name="Text Box 1824">
            <a:extLst>
              <a:ext uri="{FF2B5EF4-FFF2-40B4-BE49-F238E27FC236}">
                <a16:creationId xmlns:a16="http://schemas.microsoft.com/office/drawing/2014/main" id="{97FF48DC-DE9D-4BBE-77A9-9727C56CA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966" y="15146987"/>
            <a:ext cx="55784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JP</a:t>
            </a:r>
          </a:p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JPZ Z=1</a:t>
            </a:r>
          </a:p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JPC C=1</a:t>
            </a:r>
          </a:p>
        </p:txBody>
      </p:sp>
      <p:sp>
        <p:nvSpPr>
          <p:cNvPr id="244" name="Rectangle 1829">
            <a:extLst>
              <a:ext uri="{FF2B5EF4-FFF2-40B4-BE49-F238E27FC236}">
                <a16:creationId xmlns:a16="http://schemas.microsoft.com/office/drawing/2014/main" id="{0594AC1C-C722-1ADA-2881-B7B691717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36" y="9184824"/>
            <a:ext cx="1439863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45" name="Rectangle 1830">
            <a:extLst>
              <a:ext uri="{FF2B5EF4-FFF2-40B4-BE49-F238E27FC236}">
                <a16:creationId xmlns:a16="http://schemas.microsoft.com/office/drawing/2014/main" id="{A2DB12CD-6BE2-3149-2DED-13D246243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36" y="9546775"/>
            <a:ext cx="1439863" cy="357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46" name="Rectangle 1831">
            <a:extLst>
              <a:ext uri="{FF2B5EF4-FFF2-40B4-BE49-F238E27FC236}">
                <a16:creationId xmlns:a16="http://schemas.microsoft.com/office/drawing/2014/main" id="{2B3FD0BD-1962-5523-E40E-C6B543D8E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54" y="11407092"/>
            <a:ext cx="1439863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selMuxDIn</a:t>
            </a:r>
            <a:endParaRPr lang="ja-JP" altLang="en-US" sz="120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47" name="Rectangle 1832">
            <a:extLst>
              <a:ext uri="{FF2B5EF4-FFF2-40B4-BE49-F238E27FC236}">
                <a16:creationId xmlns:a16="http://schemas.microsoft.com/office/drawing/2014/main" id="{A167AB78-9408-C4C2-4BAC-59AF4F0AC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54" y="12054793"/>
            <a:ext cx="14398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48" name="Rectangle 1833">
            <a:extLst>
              <a:ext uri="{FF2B5EF4-FFF2-40B4-BE49-F238E27FC236}">
                <a16:creationId xmlns:a16="http://schemas.microsoft.com/office/drawing/2014/main" id="{9C273E94-BF40-EA23-7FAC-B497BD108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54" y="12415155"/>
            <a:ext cx="14398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49" name="Rectangle 1834">
            <a:extLst>
              <a:ext uri="{FF2B5EF4-FFF2-40B4-BE49-F238E27FC236}">
                <a16:creationId xmlns:a16="http://schemas.microsoft.com/office/drawing/2014/main" id="{8080C4BB-A919-D073-BCA0-D56D53868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204" y="12054793"/>
            <a:ext cx="14398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50" name="Rectangle 1835">
            <a:extLst>
              <a:ext uri="{FF2B5EF4-FFF2-40B4-BE49-F238E27FC236}">
                <a16:creationId xmlns:a16="http://schemas.microsoft.com/office/drawing/2014/main" id="{A17BE468-5F97-AD7F-407A-60730ACB3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204" y="12415155"/>
            <a:ext cx="14398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52" name="Rectangle 1837">
            <a:extLst>
              <a:ext uri="{FF2B5EF4-FFF2-40B4-BE49-F238E27FC236}">
                <a16:creationId xmlns:a16="http://schemas.microsoft.com/office/drawing/2014/main" id="{4EB28016-C61E-B1E6-9AD2-623A8B700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204" y="11407092"/>
            <a:ext cx="1439863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200" b="1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cJCextA</a:t>
            </a:r>
            <a:endParaRPr lang="en-US" altLang="ja-JP" sz="12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en-US" altLang="ja-JP" sz="12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cs2</a:t>
            </a: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selMuxDIn</a:t>
            </a:r>
            <a:endParaRPr lang="ja-JP" altLang="en-US" sz="120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69" name="Text Box 1854">
            <a:extLst>
              <a:ext uri="{FF2B5EF4-FFF2-40B4-BE49-F238E27FC236}">
                <a16:creationId xmlns:a16="http://schemas.microsoft.com/office/drawing/2014/main" id="{31F0BA3A-6FF4-B949-7EB2-15FF5CC14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359" y="10425098"/>
            <a:ext cx="30777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LDIA</a:t>
            </a:r>
          </a:p>
        </p:txBody>
      </p:sp>
      <p:sp>
        <p:nvSpPr>
          <p:cNvPr id="273" name="Oval 1858">
            <a:extLst>
              <a:ext uri="{FF2B5EF4-FFF2-40B4-BE49-F238E27FC236}">
                <a16:creationId xmlns:a16="http://schemas.microsoft.com/office/drawing/2014/main" id="{3A5D3F75-0190-2127-B8A7-EEB2D6D56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5874" y="6285702"/>
            <a:ext cx="719138" cy="7191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 anchor="ctr"/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b="1" dirty="0" err="1">
                <a:latin typeface="ＭＳ 明朝" panose="02020609040205080304" pitchFamily="49" charset="-128"/>
                <a:ea typeface="ＭＳ 明朝" panose="02020609040205080304" pitchFamily="49" charset="-128"/>
              </a:rPr>
              <a:t>acn</a:t>
            </a:r>
            <a:endParaRPr lang="en-US" altLang="ja-JP" sz="1200" b="1" dirty="0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cxnSp>
        <p:nvCxnSpPr>
          <p:cNvPr id="274" name="AutoShape 1859">
            <a:extLst>
              <a:ext uri="{FF2B5EF4-FFF2-40B4-BE49-F238E27FC236}">
                <a16:creationId xmlns:a16="http://schemas.microsoft.com/office/drawing/2014/main" id="{780D2B77-B5AB-34DC-25A1-0523470B5B25}"/>
              </a:ext>
            </a:extLst>
          </p:cNvPr>
          <p:cNvCxnSpPr>
            <a:cxnSpLocks noChangeShapeType="1"/>
            <a:stCxn id="273" idx="6"/>
            <a:endCxn id="276" idx="1"/>
          </p:cNvCxnSpPr>
          <p:nvPr/>
        </p:nvCxnSpPr>
        <p:spPr bwMode="auto">
          <a:xfrm flipV="1">
            <a:off x="12235012" y="6641561"/>
            <a:ext cx="863600" cy="371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" name="Text Box 1861">
            <a:extLst>
              <a:ext uri="{FF2B5EF4-FFF2-40B4-BE49-F238E27FC236}">
                <a16:creationId xmlns:a16="http://schemas.microsoft.com/office/drawing/2014/main" id="{0BEB34F2-A736-9440-E012-5A87636B5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98613" y="6549227"/>
            <a:ext cx="46166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282" name="Text Box 1867">
            <a:extLst>
              <a:ext uri="{FF2B5EF4-FFF2-40B4-BE49-F238E27FC236}">
                <a16:creationId xmlns:a16="http://schemas.microsoft.com/office/drawing/2014/main" id="{64C461B1-0493-E8E7-E15C-C5AB0475E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52" y="8138976"/>
            <a:ext cx="32060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ADDA</a:t>
            </a:r>
          </a:p>
        </p:txBody>
      </p:sp>
      <p:sp>
        <p:nvSpPr>
          <p:cNvPr id="291" name="Rectangle 1876">
            <a:extLst>
              <a:ext uri="{FF2B5EF4-FFF2-40B4-BE49-F238E27FC236}">
                <a16:creationId xmlns:a16="http://schemas.microsoft.com/office/drawing/2014/main" id="{CA6C5BE1-9A09-176B-F707-F5E6ADF7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835" y="8818885"/>
            <a:ext cx="1439863" cy="35877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92" name="Rectangle 1877">
            <a:extLst>
              <a:ext uri="{FF2B5EF4-FFF2-40B4-BE49-F238E27FC236}">
                <a16:creationId xmlns:a16="http://schemas.microsoft.com/office/drawing/2014/main" id="{CF88A647-DD36-D3C4-EDED-856D8CAFF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285" y="8818885"/>
            <a:ext cx="1439863" cy="35877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93" name="Rectangle 1878">
            <a:extLst>
              <a:ext uri="{FF2B5EF4-FFF2-40B4-BE49-F238E27FC236}">
                <a16:creationId xmlns:a16="http://schemas.microsoft.com/office/drawing/2014/main" id="{9E10F373-8FE8-A051-5399-0B8D0C37C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7735" y="8818885"/>
            <a:ext cx="1439863" cy="35877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ja-JP" dirty="0" err="1">
                <a:solidFill>
                  <a:srgbClr val="FF0000"/>
                </a:solidFill>
              </a:rPr>
              <a:t>cJCextA</a:t>
            </a:r>
            <a:endParaRPr lang="ja-JP" altLang="en-US">
              <a:solidFill>
                <a:srgbClr val="FF0000"/>
              </a:solidFill>
            </a:endParaRPr>
          </a:p>
        </p:txBody>
      </p:sp>
      <p:sp>
        <p:nvSpPr>
          <p:cNvPr id="299" name="Rectangle 1884">
            <a:extLst>
              <a:ext uri="{FF2B5EF4-FFF2-40B4-BE49-F238E27FC236}">
                <a16:creationId xmlns:a16="http://schemas.microsoft.com/office/drawing/2014/main" id="{9AFD9A1B-DA71-32F2-616A-511FFC84B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36" y="5605734"/>
            <a:ext cx="1439863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200" b="1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cJCextA</a:t>
            </a:r>
            <a:endParaRPr lang="en-US" altLang="ja-JP" sz="12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clearIP</a:t>
            </a:r>
            <a:endParaRPr lang="ja-JP" altLang="en-US" sz="120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00" name="Rectangle 1885">
            <a:extLst>
              <a:ext uri="{FF2B5EF4-FFF2-40B4-BE49-F238E27FC236}">
                <a16:creationId xmlns:a16="http://schemas.microsoft.com/office/drawing/2014/main" id="{06206590-69F0-DC75-626E-CAEC39A12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077" y="5605734"/>
            <a:ext cx="1439863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1" name="Rectangle 1886">
            <a:extLst>
              <a:ext uri="{FF2B5EF4-FFF2-40B4-BE49-F238E27FC236}">
                <a16:creationId xmlns:a16="http://schemas.microsoft.com/office/drawing/2014/main" id="{15B7FA51-E431-CD8B-9CC1-6916AB407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837" y="5605734"/>
            <a:ext cx="1439863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2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cs1</a:t>
            </a: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loadIR</a:t>
            </a:r>
            <a:endParaRPr lang="ja-JP" altLang="en-US" sz="120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02" name="Rectangle 1887">
            <a:extLst>
              <a:ext uri="{FF2B5EF4-FFF2-40B4-BE49-F238E27FC236}">
                <a16:creationId xmlns:a16="http://schemas.microsoft.com/office/drawing/2014/main" id="{3A8DC987-9867-A9AC-EB20-43F47FB6C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699" y="5606260"/>
            <a:ext cx="5140615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/>
          <a:p>
            <a:r>
              <a:rPr lang="en-US" altLang="ja-JP" sz="1200" dirty="0">
                <a:latin typeface="MS Mincho" panose="02020609040205080304" pitchFamily="49" charset="-128"/>
                <a:ea typeface="MS Mincho" panose="02020609040205080304" pitchFamily="49" charset="-128"/>
              </a:rPr>
              <a:t>      </a:t>
            </a:r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incIP</a:t>
            </a:r>
            <a:endParaRPr lang="ja-JP" altLang="en-US" sz="120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04" name="Text Box 1889">
            <a:extLst>
              <a:ext uri="{FF2B5EF4-FFF2-40B4-BE49-F238E27FC236}">
                <a16:creationId xmlns:a16="http://schemas.microsoft.com/office/drawing/2014/main" id="{48E227AB-E684-4D40-125C-D5E09BFD8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018" y="5321572"/>
            <a:ext cx="1524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s0</a:t>
            </a:r>
          </a:p>
        </p:txBody>
      </p:sp>
      <p:sp>
        <p:nvSpPr>
          <p:cNvPr id="305" name="Text Box 1890">
            <a:extLst>
              <a:ext uri="{FF2B5EF4-FFF2-40B4-BE49-F238E27FC236}">
                <a16:creationId xmlns:a16="http://schemas.microsoft.com/office/drawing/2014/main" id="{4B9F2243-09F4-0021-268F-F88B1FB64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418" y="5321572"/>
            <a:ext cx="1524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s1</a:t>
            </a:r>
          </a:p>
        </p:txBody>
      </p:sp>
      <p:sp>
        <p:nvSpPr>
          <p:cNvPr id="306" name="Text Box 1891">
            <a:extLst>
              <a:ext uri="{FF2B5EF4-FFF2-40B4-BE49-F238E27FC236}">
                <a16:creationId xmlns:a16="http://schemas.microsoft.com/office/drawing/2014/main" id="{480EC57B-7CF6-35A4-1F16-B159533E4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343" y="5321572"/>
            <a:ext cx="1524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s1</a:t>
            </a:r>
          </a:p>
        </p:txBody>
      </p:sp>
      <p:sp>
        <p:nvSpPr>
          <p:cNvPr id="307" name="Text Box 1892">
            <a:extLst>
              <a:ext uri="{FF2B5EF4-FFF2-40B4-BE49-F238E27FC236}">
                <a16:creationId xmlns:a16="http://schemas.microsoft.com/office/drawing/2014/main" id="{625B5CC2-FEB4-9B8E-D3F7-DF262691F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793" y="5321572"/>
            <a:ext cx="1524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s0</a:t>
            </a:r>
          </a:p>
        </p:txBody>
      </p:sp>
      <p:sp>
        <p:nvSpPr>
          <p:cNvPr id="308" name="Text Box 1893">
            <a:extLst>
              <a:ext uri="{FF2B5EF4-FFF2-40B4-BE49-F238E27FC236}">
                <a16:creationId xmlns:a16="http://schemas.microsoft.com/office/drawing/2014/main" id="{C4633783-A264-1F36-1EF3-A5640DF50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954" y="8538711"/>
            <a:ext cx="153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s1</a:t>
            </a:r>
          </a:p>
        </p:txBody>
      </p:sp>
      <p:sp>
        <p:nvSpPr>
          <p:cNvPr id="309" name="Text Box 1894">
            <a:extLst>
              <a:ext uri="{FF2B5EF4-FFF2-40B4-BE49-F238E27FC236}">
                <a16:creationId xmlns:a16="http://schemas.microsoft.com/office/drawing/2014/main" id="{3003B3B2-6A2E-8A92-769D-6D91888BB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3879" y="8538711"/>
            <a:ext cx="153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s1</a:t>
            </a:r>
          </a:p>
        </p:txBody>
      </p:sp>
      <p:sp>
        <p:nvSpPr>
          <p:cNvPr id="312" name="Text Box 1897">
            <a:extLst>
              <a:ext uri="{FF2B5EF4-FFF2-40B4-BE49-F238E27FC236}">
                <a16:creationId xmlns:a16="http://schemas.microsoft.com/office/drawing/2014/main" id="{70B69E8C-D61C-AD85-6121-C354766A5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954" y="11145561"/>
            <a:ext cx="153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s2</a:t>
            </a:r>
          </a:p>
        </p:txBody>
      </p:sp>
      <p:sp>
        <p:nvSpPr>
          <p:cNvPr id="313" name="Text Box 1898">
            <a:extLst>
              <a:ext uri="{FF2B5EF4-FFF2-40B4-BE49-F238E27FC236}">
                <a16:creationId xmlns:a16="http://schemas.microsoft.com/office/drawing/2014/main" id="{A30C122D-8AA0-A73A-81CB-1F7794473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3879" y="11145561"/>
            <a:ext cx="153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s2</a:t>
            </a:r>
          </a:p>
        </p:txBody>
      </p:sp>
      <p:sp>
        <p:nvSpPr>
          <p:cNvPr id="314" name="Text Box 1899">
            <a:extLst>
              <a:ext uri="{FF2B5EF4-FFF2-40B4-BE49-F238E27FC236}">
                <a16:creationId xmlns:a16="http://schemas.microsoft.com/office/drawing/2014/main" id="{E0C536C6-1D96-B89F-636B-71065482D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04055" y="7112790"/>
            <a:ext cx="153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s0</a:t>
            </a:r>
          </a:p>
        </p:txBody>
      </p:sp>
      <p:sp>
        <p:nvSpPr>
          <p:cNvPr id="315" name="Text Box 1900">
            <a:extLst>
              <a:ext uri="{FF2B5EF4-FFF2-40B4-BE49-F238E27FC236}">
                <a16:creationId xmlns:a16="http://schemas.microsoft.com/office/drawing/2014/main" id="{AD928C47-E62D-6074-3F9D-ACF4AE403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3215" y="8533134"/>
            <a:ext cx="153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s3</a:t>
            </a:r>
          </a:p>
        </p:txBody>
      </p:sp>
      <p:sp>
        <p:nvSpPr>
          <p:cNvPr id="316" name="Text Box 1901">
            <a:extLst>
              <a:ext uri="{FF2B5EF4-FFF2-40B4-BE49-F238E27FC236}">
                <a16:creationId xmlns:a16="http://schemas.microsoft.com/office/drawing/2014/main" id="{9E604259-3EB8-2F62-6C5C-FEAFE685B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140" y="8533134"/>
            <a:ext cx="153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s4</a:t>
            </a:r>
          </a:p>
        </p:txBody>
      </p:sp>
      <p:sp>
        <p:nvSpPr>
          <p:cNvPr id="317" name="Text Box 1902">
            <a:extLst>
              <a:ext uri="{FF2B5EF4-FFF2-40B4-BE49-F238E27FC236}">
                <a16:creationId xmlns:a16="http://schemas.microsoft.com/office/drawing/2014/main" id="{A1F69685-BCBD-E0A0-039F-547CFDED1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5003" y="8533134"/>
            <a:ext cx="153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s5</a:t>
            </a:r>
          </a:p>
        </p:txBody>
      </p:sp>
      <p:sp>
        <p:nvSpPr>
          <p:cNvPr id="318" name="Text Box 1903">
            <a:extLst>
              <a:ext uri="{FF2B5EF4-FFF2-40B4-BE49-F238E27FC236}">
                <a16:creationId xmlns:a16="http://schemas.microsoft.com/office/drawing/2014/main" id="{61E5EA4E-1881-4E54-B031-9A16CBBE7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3150" y="14983495"/>
            <a:ext cx="1524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s1</a:t>
            </a:r>
          </a:p>
        </p:txBody>
      </p:sp>
      <p:sp>
        <p:nvSpPr>
          <p:cNvPr id="319" name="Text Box 1904">
            <a:extLst>
              <a:ext uri="{FF2B5EF4-FFF2-40B4-BE49-F238E27FC236}">
                <a16:creationId xmlns:a16="http://schemas.microsoft.com/office/drawing/2014/main" id="{B062097C-3CD4-B26F-A8D7-BA496AC14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5075" y="14983495"/>
            <a:ext cx="1524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s1</a:t>
            </a:r>
          </a:p>
        </p:txBody>
      </p:sp>
      <p:sp>
        <p:nvSpPr>
          <p:cNvPr id="320" name="Text Box 1905">
            <a:extLst>
              <a:ext uri="{FF2B5EF4-FFF2-40B4-BE49-F238E27FC236}">
                <a16:creationId xmlns:a16="http://schemas.microsoft.com/office/drawing/2014/main" id="{5D43DC68-3660-FA3A-8913-ADD0AB99A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6525" y="14983495"/>
            <a:ext cx="1524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s0</a:t>
            </a:r>
          </a:p>
        </p:txBody>
      </p:sp>
      <p:sp>
        <p:nvSpPr>
          <p:cNvPr id="321" name="Text Box 1906">
            <a:extLst>
              <a:ext uri="{FF2B5EF4-FFF2-40B4-BE49-F238E27FC236}">
                <a16:creationId xmlns:a16="http://schemas.microsoft.com/office/drawing/2014/main" id="{72A139F4-7EDF-9AC3-6524-2613E63B3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837" y="14983495"/>
            <a:ext cx="1524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s1</a:t>
            </a:r>
          </a:p>
        </p:txBody>
      </p:sp>
      <p:sp>
        <p:nvSpPr>
          <p:cNvPr id="322" name="Text Box 1907">
            <a:extLst>
              <a:ext uri="{FF2B5EF4-FFF2-40B4-BE49-F238E27FC236}">
                <a16:creationId xmlns:a16="http://schemas.microsoft.com/office/drawing/2014/main" id="{1DEE120D-615F-D92D-A38F-D58134F89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762" y="14983495"/>
            <a:ext cx="1524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s1</a:t>
            </a:r>
          </a:p>
        </p:txBody>
      </p:sp>
      <p:sp>
        <p:nvSpPr>
          <p:cNvPr id="326" name="Text Box 1911">
            <a:extLst>
              <a:ext uri="{FF2B5EF4-FFF2-40B4-BE49-F238E27FC236}">
                <a16:creationId xmlns:a16="http://schemas.microsoft.com/office/drawing/2014/main" id="{B0555AAA-506B-0751-CF6F-8E60EA694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3128" y="8538711"/>
            <a:ext cx="153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s1</a:t>
            </a:r>
          </a:p>
        </p:txBody>
      </p:sp>
      <p:sp>
        <p:nvSpPr>
          <p:cNvPr id="328" name="Text Box 1913">
            <a:extLst>
              <a:ext uri="{FF2B5EF4-FFF2-40B4-BE49-F238E27FC236}">
                <a16:creationId xmlns:a16="http://schemas.microsoft.com/office/drawing/2014/main" id="{FDDE3695-8FFA-26A0-D333-1A067C75B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2968" y="7150890"/>
            <a:ext cx="153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s1</a:t>
            </a:r>
          </a:p>
        </p:txBody>
      </p:sp>
      <p:sp>
        <p:nvSpPr>
          <p:cNvPr id="329" name="Text Box 1914">
            <a:extLst>
              <a:ext uri="{FF2B5EF4-FFF2-40B4-BE49-F238E27FC236}">
                <a16:creationId xmlns:a16="http://schemas.microsoft.com/office/drawing/2014/main" id="{BC65FBF4-26EB-621D-6DCE-0E7AEF01B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3128" y="11145561"/>
            <a:ext cx="153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s1</a:t>
            </a:r>
          </a:p>
        </p:txBody>
      </p:sp>
      <p:sp>
        <p:nvSpPr>
          <p:cNvPr id="330" name="Text Box 1915">
            <a:extLst>
              <a:ext uri="{FF2B5EF4-FFF2-40B4-BE49-F238E27FC236}">
                <a16:creationId xmlns:a16="http://schemas.microsoft.com/office/drawing/2014/main" id="{A721EA03-A762-2D58-F599-213855612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6453" y="8533134"/>
            <a:ext cx="153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s1</a:t>
            </a:r>
          </a:p>
        </p:txBody>
      </p:sp>
      <p:sp>
        <p:nvSpPr>
          <p:cNvPr id="331" name="Text Box 1916">
            <a:extLst>
              <a:ext uri="{FF2B5EF4-FFF2-40B4-BE49-F238E27FC236}">
                <a16:creationId xmlns:a16="http://schemas.microsoft.com/office/drawing/2014/main" id="{31CB8619-4ECF-C5F6-E481-103639E96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737" y="14983495"/>
            <a:ext cx="1524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s1</a:t>
            </a:r>
          </a:p>
        </p:txBody>
      </p:sp>
      <p:sp>
        <p:nvSpPr>
          <p:cNvPr id="347" name="Rectangle 1932">
            <a:extLst>
              <a:ext uri="{FF2B5EF4-FFF2-40B4-BE49-F238E27FC236}">
                <a16:creationId xmlns:a16="http://schemas.microsoft.com/office/drawing/2014/main" id="{C5ED716F-CAA9-D9B9-3D8C-42562D71B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900" y="6037734"/>
            <a:ext cx="1441171" cy="11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48" name="Rectangle 1933">
            <a:extLst>
              <a:ext uri="{FF2B5EF4-FFF2-40B4-BE49-F238E27FC236}">
                <a16:creationId xmlns:a16="http://schemas.microsoft.com/office/drawing/2014/main" id="{624318F1-5146-4C0C-4D55-7D4A15BA0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482" y="6037734"/>
            <a:ext cx="1432441" cy="11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49" name="Rectangle 1934">
            <a:extLst>
              <a:ext uri="{FF2B5EF4-FFF2-40B4-BE49-F238E27FC236}">
                <a16:creationId xmlns:a16="http://schemas.microsoft.com/office/drawing/2014/main" id="{C99D6C96-25B5-7F89-C0E3-FDB7DA4D7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36" y="6040815"/>
            <a:ext cx="1425846" cy="11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66" name="Text Box 1806">
            <a:extLst>
              <a:ext uri="{FF2B5EF4-FFF2-40B4-BE49-F238E27FC236}">
                <a16:creationId xmlns:a16="http://schemas.microsoft.com/office/drawing/2014/main" id="{B2661A1C-0F78-C5A6-5759-FA360E9A0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796" y="9625602"/>
            <a:ext cx="32060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STDB</a:t>
            </a:r>
          </a:p>
        </p:txBody>
      </p:sp>
      <p:sp>
        <p:nvSpPr>
          <p:cNvPr id="370" name="Rectangle 1876">
            <a:extLst>
              <a:ext uri="{FF2B5EF4-FFF2-40B4-BE49-F238E27FC236}">
                <a16:creationId xmlns:a16="http://schemas.microsoft.com/office/drawing/2014/main" id="{36B69004-B1B1-F007-DB8E-15F255FBF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835" y="9524003"/>
            <a:ext cx="1439863" cy="35877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1" name="Rectangle 1877">
            <a:extLst>
              <a:ext uri="{FF2B5EF4-FFF2-40B4-BE49-F238E27FC236}">
                <a16:creationId xmlns:a16="http://schemas.microsoft.com/office/drawing/2014/main" id="{2E26C871-281D-56D6-3C76-A2A8450EC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285" y="9524003"/>
            <a:ext cx="1439863" cy="35877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2" name="Rectangle 1878">
            <a:extLst>
              <a:ext uri="{FF2B5EF4-FFF2-40B4-BE49-F238E27FC236}">
                <a16:creationId xmlns:a16="http://schemas.microsoft.com/office/drawing/2014/main" id="{78A9592B-2795-DC65-5BA6-12659A722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7735" y="9524003"/>
            <a:ext cx="1439863" cy="35877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ja-JP" dirty="0" err="1">
                <a:solidFill>
                  <a:srgbClr val="FF0000"/>
                </a:solidFill>
              </a:rPr>
              <a:t>cJCextA</a:t>
            </a:r>
            <a:endParaRPr lang="ja-JP" altLang="en-US">
              <a:solidFill>
                <a:srgbClr val="FF0000"/>
              </a:solidFill>
            </a:endParaRPr>
          </a:p>
        </p:txBody>
      </p:sp>
      <p:sp>
        <p:nvSpPr>
          <p:cNvPr id="373" name="Text Box 1900">
            <a:extLst>
              <a:ext uri="{FF2B5EF4-FFF2-40B4-BE49-F238E27FC236}">
                <a16:creationId xmlns:a16="http://schemas.microsoft.com/office/drawing/2014/main" id="{092A4C6E-4BE9-9406-1380-2F3D3844C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3215" y="9238252"/>
            <a:ext cx="153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s6</a:t>
            </a:r>
          </a:p>
        </p:txBody>
      </p:sp>
      <p:sp>
        <p:nvSpPr>
          <p:cNvPr id="374" name="Text Box 1901">
            <a:extLst>
              <a:ext uri="{FF2B5EF4-FFF2-40B4-BE49-F238E27FC236}">
                <a16:creationId xmlns:a16="http://schemas.microsoft.com/office/drawing/2014/main" id="{AC7757F7-0B39-1507-0A05-D6EBAED0B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140" y="9238252"/>
            <a:ext cx="153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s7</a:t>
            </a:r>
          </a:p>
        </p:txBody>
      </p:sp>
      <p:sp>
        <p:nvSpPr>
          <p:cNvPr id="375" name="Text Box 1902">
            <a:extLst>
              <a:ext uri="{FF2B5EF4-FFF2-40B4-BE49-F238E27FC236}">
                <a16:creationId xmlns:a16="http://schemas.microsoft.com/office/drawing/2014/main" id="{FBF4C447-1D54-888B-73CD-43F1F4178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5003" y="9238252"/>
            <a:ext cx="153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s8</a:t>
            </a:r>
          </a:p>
        </p:txBody>
      </p:sp>
      <p:sp>
        <p:nvSpPr>
          <p:cNvPr id="376" name="Text Box 1915">
            <a:extLst>
              <a:ext uri="{FF2B5EF4-FFF2-40B4-BE49-F238E27FC236}">
                <a16:creationId xmlns:a16="http://schemas.microsoft.com/office/drawing/2014/main" id="{4BB6155D-6F5C-665A-F645-D0DD7342D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6453" y="9238252"/>
            <a:ext cx="153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s1</a:t>
            </a:r>
          </a:p>
        </p:txBody>
      </p:sp>
      <p:sp>
        <p:nvSpPr>
          <p:cNvPr id="396" name="Rectangle 1886">
            <a:extLst>
              <a:ext uri="{FF2B5EF4-FFF2-40B4-BE49-F238E27FC236}">
                <a16:creationId xmlns:a16="http://schemas.microsoft.com/office/drawing/2014/main" id="{615E3393-1BA0-4DBD-0B6A-B6D300341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14" y="15268985"/>
            <a:ext cx="1439863" cy="43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ja-JP" altLang="en-US" sz="120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97" name="Rectangle 1886">
            <a:extLst>
              <a:ext uri="{FF2B5EF4-FFF2-40B4-BE49-F238E27FC236}">
                <a16:creationId xmlns:a16="http://schemas.microsoft.com/office/drawing/2014/main" id="{AE1A29CC-8893-9922-1B09-5060C24B9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076" y="15268985"/>
            <a:ext cx="1439863" cy="43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loadhMB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incIF</a:t>
            </a:r>
            <a:endParaRPr lang="ja-JP" altLang="en-US" sz="120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98" name="Rectangle 1886">
            <a:extLst>
              <a:ext uri="{FF2B5EF4-FFF2-40B4-BE49-F238E27FC236}">
                <a16:creationId xmlns:a16="http://schemas.microsoft.com/office/drawing/2014/main" id="{A2B22454-E10A-6F8C-123C-C649A0EF3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0038" y="15268985"/>
            <a:ext cx="1439863" cy="43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ja-JP" sz="12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99" name="Rectangle 1886">
            <a:extLst>
              <a:ext uri="{FF2B5EF4-FFF2-40B4-BE49-F238E27FC236}">
                <a16:creationId xmlns:a16="http://schemas.microsoft.com/office/drawing/2014/main" id="{4469AB60-EF2E-14DF-453F-70BCDBEAB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900" y="15268985"/>
            <a:ext cx="1439863" cy="43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csl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loadlMB</a:t>
            </a:r>
            <a:endParaRPr lang="ja-JP" altLang="en-US" sz="120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00" name="Rectangle 1886">
            <a:extLst>
              <a:ext uri="{FF2B5EF4-FFF2-40B4-BE49-F238E27FC236}">
                <a16:creationId xmlns:a16="http://schemas.microsoft.com/office/drawing/2014/main" id="{565C8FB7-EB80-C02E-3E6B-F85457E8D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763" y="15268985"/>
            <a:ext cx="1439863" cy="43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cJCextA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loadIP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01" name="Rectangle 1837">
            <a:extLst>
              <a:ext uri="{FF2B5EF4-FFF2-40B4-BE49-F238E27FC236}">
                <a16:creationId xmlns:a16="http://schemas.microsoft.com/office/drawing/2014/main" id="{9E7A4426-BD40-9A24-8D2F-B7EF9321B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35" y="16055380"/>
            <a:ext cx="1439863" cy="647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selMuxDIn</a:t>
            </a:r>
            <a:endParaRPr lang="ja-JP" altLang="en-US" sz="120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31" name="Text Box 1824">
            <a:extLst>
              <a:ext uri="{FF2B5EF4-FFF2-40B4-BE49-F238E27FC236}">
                <a16:creationId xmlns:a16="http://schemas.microsoft.com/office/drawing/2014/main" id="{7C563374-A745-0A41-4DD1-106C7497F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540" y="16115262"/>
            <a:ext cx="32060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STDI</a:t>
            </a:r>
          </a:p>
        </p:txBody>
      </p:sp>
      <p:sp>
        <p:nvSpPr>
          <p:cNvPr id="432" name="Text Box 1903">
            <a:extLst>
              <a:ext uri="{FF2B5EF4-FFF2-40B4-BE49-F238E27FC236}">
                <a16:creationId xmlns:a16="http://schemas.microsoft.com/office/drawing/2014/main" id="{5351A2C5-2FCA-A646-3361-2342A3DAC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354" y="15778109"/>
            <a:ext cx="23083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s11</a:t>
            </a:r>
          </a:p>
        </p:txBody>
      </p:sp>
      <p:sp>
        <p:nvSpPr>
          <p:cNvPr id="433" name="Text Box 1904">
            <a:extLst>
              <a:ext uri="{FF2B5EF4-FFF2-40B4-BE49-F238E27FC236}">
                <a16:creationId xmlns:a16="http://schemas.microsoft.com/office/drawing/2014/main" id="{7C0AD399-6EF5-87C2-A2BD-F93C9BDD3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279" y="15778109"/>
            <a:ext cx="23083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s12</a:t>
            </a:r>
          </a:p>
        </p:txBody>
      </p:sp>
      <p:sp>
        <p:nvSpPr>
          <p:cNvPr id="434" name="Text Box 1905">
            <a:extLst>
              <a:ext uri="{FF2B5EF4-FFF2-40B4-BE49-F238E27FC236}">
                <a16:creationId xmlns:a16="http://schemas.microsoft.com/office/drawing/2014/main" id="{03F79AD5-FA45-9731-8639-65D723991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729" y="15778109"/>
            <a:ext cx="23083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s13</a:t>
            </a:r>
          </a:p>
        </p:txBody>
      </p:sp>
      <p:sp>
        <p:nvSpPr>
          <p:cNvPr id="435" name="Text Box 1906">
            <a:extLst>
              <a:ext uri="{FF2B5EF4-FFF2-40B4-BE49-F238E27FC236}">
                <a16:creationId xmlns:a16="http://schemas.microsoft.com/office/drawing/2014/main" id="{47F3882B-1763-F8D0-05A2-435AE232B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8513" y="15778109"/>
            <a:ext cx="153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s9</a:t>
            </a:r>
          </a:p>
        </p:txBody>
      </p:sp>
      <p:sp>
        <p:nvSpPr>
          <p:cNvPr id="436" name="Text Box 1907">
            <a:extLst>
              <a:ext uri="{FF2B5EF4-FFF2-40B4-BE49-F238E27FC236}">
                <a16:creationId xmlns:a16="http://schemas.microsoft.com/office/drawing/2014/main" id="{260FE6DA-E81B-5E21-8849-3B6F4D05C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966" y="15778109"/>
            <a:ext cx="23083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s10</a:t>
            </a:r>
          </a:p>
        </p:txBody>
      </p:sp>
      <p:sp>
        <p:nvSpPr>
          <p:cNvPr id="437" name="Text Box 1916">
            <a:extLst>
              <a:ext uri="{FF2B5EF4-FFF2-40B4-BE49-F238E27FC236}">
                <a16:creationId xmlns:a16="http://schemas.microsoft.com/office/drawing/2014/main" id="{6F49CAA4-518F-E77A-CC99-D60D8532E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0157" y="15778109"/>
            <a:ext cx="1524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s1</a:t>
            </a:r>
          </a:p>
        </p:txBody>
      </p:sp>
      <p:sp>
        <p:nvSpPr>
          <p:cNvPr id="446" name="Rectangle 1837">
            <a:extLst>
              <a:ext uri="{FF2B5EF4-FFF2-40B4-BE49-F238E27FC236}">
                <a16:creationId xmlns:a16="http://schemas.microsoft.com/office/drawing/2014/main" id="{AD85814C-399C-6D75-63E5-B1160395B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974" y="16055380"/>
            <a:ext cx="1439863" cy="647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selMuxDIn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loadRegC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incIP</a:t>
            </a:r>
            <a:endParaRPr lang="ja-JP" altLang="en-US" sz="120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52" name="Rectangle 1837">
            <a:extLst>
              <a:ext uri="{FF2B5EF4-FFF2-40B4-BE49-F238E27FC236}">
                <a16:creationId xmlns:a16="http://schemas.microsoft.com/office/drawing/2014/main" id="{A2B182ED-2F7B-ECC5-B5A4-AADA94D39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071" y="16055380"/>
            <a:ext cx="1439863" cy="647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ja-JP" altLang="en-US" sz="120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53" name="Rectangle 1837">
            <a:extLst>
              <a:ext uri="{FF2B5EF4-FFF2-40B4-BE49-F238E27FC236}">
                <a16:creationId xmlns:a16="http://schemas.microsoft.com/office/drawing/2014/main" id="{3C5B8ECE-3F2A-67A8-E192-1F4617849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021" y="16058648"/>
            <a:ext cx="1439863" cy="647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/>
            <a:r>
              <a:rPr lang="en-US" altLang="ja-JP" sz="1200" b="1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cJCextA</a:t>
            </a:r>
            <a:endParaRPr lang="en-US" altLang="ja-JP" sz="12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54" name="Rectangle 1837">
            <a:extLst>
              <a:ext uri="{FF2B5EF4-FFF2-40B4-BE49-F238E27FC236}">
                <a16:creationId xmlns:a16="http://schemas.microsoft.com/office/drawing/2014/main" id="{FE861126-5A96-C1C7-0A59-D1A158BED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836" y="16052217"/>
            <a:ext cx="1439863" cy="647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ja-JP" altLang="en-US" sz="120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56" name="Rectangle 1886">
            <a:extLst>
              <a:ext uri="{FF2B5EF4-FFF2-40B4-BE49-F238E27FC236}">
                <a16:creationId xmlns:a16="http://schemas.microsoft.com/office/drawing/2014/main" id="{9E813F44-0636-4377-7F9E-061172321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5510" y="8021223"/>
            <a:ext cx="1439863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modeALU</a:t>
            </a:r>
            <a:r>
              <a:rPr lang="en-US" altLang="ja-JP" sz="1200" dirty="0">
                <a:latin typeface="MS Mincho" panose="02020609040205080304" pitchFamily="49" charset="-128"/>
                <a:ea typeface="MS Mincho" panose="02020609040205080304" pitchFamily="49" charset="-128"/>
              </a:rPr>
              <a:t>=0000</a:t>
            </a: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loadRegA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57" name="Text Box 1867">
            <a:extLst>
              <a:ext uri="{FF2B5EF4-FFF2-40B4-BE49-F238E27FC236}">
                <a16:creationId xmlns:a16="http://schemas.microsoft.com/office/drawing/2014/main" id="{CA2F5416-08B1-E68F-3DEA-B7DE43B38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52" y="8572363"/>
            <a:ext cx="32060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ADDB</a:t>
            </a:r>
          </a:p>
        </p:txBody>
      </p:sp>
      <p:sp>
        <p:nvSpPr>
          <p:cNvPr id="458" name="Rectangle 1886">
            <a:extLst>
              <a:ext uri="{FF2B5EF4-FFF2-40B4-BE49-F238E27FC236}">
                <a16:creationId xmlns:a16="http://schemas.microsoft.com/office/drawing/2014/main" id="{4FFFA627-65F9-7066-1275-0A9C407B7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5510" y="8454610"/>
            <a:ext cx="1439863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modeALU</a:t>
            </a:r>
            <a:r>
              <a:rPr lang="en-US" altLang="ja-JP" sz="1200" dirty="0">
                <a:latin typeface="MS Mincho" panose="02020609040205080304" pitchFamily="49" charset="-128"/>
                <a:ea typeface="MS Mincho" panose="02020609040205080304" pitchFamily="49" charset="-128"/>
              </a:rPr>
              <a:t>=0000</a:t>
            </a: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loadRegB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59" name="Text Box 1867">
            <a:extLst>
              <a:ext uri="{FF2B5EF4-FFF2-40B4-BE49-F238E27FC236}">
                <a16:creationId xmlns:a16="http://schemas.microsoft.com/office/drawing/2014/main" id="{36FC2F6B-BD02-CE43-F66F-B060B327B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52" y="9002676"/>
            <a:ext cx="32060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SUBA</a:t>
            </a:r>
          </a:p>
        </p:txBody>
      </p:sp>
      <p:sp>
        <p:nvSpPr>
          <p:cNvPr id="460" name="Rectangle 1886">
            <a:extLst>
              <a:ext uri="{FF2B5EF4-FFF2-40B4-BE49-F238E27FC236}">
                <a16:creationId xmlns:a16="http://schemas.microsoft.com/office/drawing/2014/main" id="{0F8ED693-6B2B-ADA9-3119-AB8B6904B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5510" y="8884923"/>
            <a:ext cx="1439863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modeALU</a:t>
            </a:r>
            <a:r>
              <a:rPr lang="en-US" altLang="ja-JP" sz="1200" dirty="0">
                <a:latin typeface="MS Mincho" panose="02020609040205080304" pitchFamily="49" charset="-128"/>
                <a:ea typeface="MS Mincho" panose="02020609040205080304" pitchFamily="49" charset="-128"/>
              </a:rPr>
              <a:t>=0001</a:t>
            </a: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loadRegA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61" name="Text Box 1867">
            <a:extLst>
              <a:ext uri="{FF2B5EF4-FFF2-40B4-BE49-F238E27FC236}">
                <a16:creationId xmlns:a16="http://schemas.microsoft.com/office/drawing/2014/main" id="{CA273A27-416C-406A-81A1-2D5FE4ED5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52" y="9436063"/>
            <a:ext cx="32060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SUBB</a:t>
            </a:r>
          </a:p>
        </p:txBody>
      </p:sp>
      <p:sp>
        <p:nvSpPr>
          <p:cNvPr id="462" name="Rectangle 1886">
            <a:extLst>
              <a:ext uri="{FF2B5EF4-FFF2-40B4-BE49-F238E27FC236}">
                <a16:creationId xmlns:a16="http://schemas.microsoft.com/office/drawing/2014/main" id="{FA3D0AA6-3C20-A9C7-D18D-469F3F783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5510" y="9318310"/>
            <a:ext cx="1439863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modeALU</a:t>
            </a:r>
            <a:r>
              <a:rPr lang="en-US" altLang="ja-JP" sz="1200" dirty="0">
                <a:latin typeface="MS Mincho" panose="02020609040205080304" pitchFamily="49" charset="-128"/>
                <a:ea typeface="MS Mincho" panose="02020609040205080304" pitchFamily="49" charset="-128"/>
              </a:rPr>
              <a:t>=0001</a:t>
            </a: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loadRegB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63" name="Text Box 1867">
            <a:extLst>
              <a:ext uri="{FF2B5EF4-FFF2-40B4-BE49-F238E27FC236}">
                <a16:creationId xmlns:a16="http://schemas.microsoft.com/office/drawing/2014/main" id="{C2A7DEE3-664A-B214-FB0A-17FDBF32D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52" y="9862130"/>
            <a:ext cx="32060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ANDA</a:t>
            </a:r>
          </a:p>
        </p:txBody>
      </p:sp>
      <p:sp>
        <p:nvSpPr>
          <p:cNvPr id="464" name="Rectangle 1886">
            <a:extLst>
              <a:ext uri="{FF2B5EF4-FFF2-40B4-BE49-F238E27FC236}">
                <a16:creationId xmlns:a16="http://schemas.microsoft.com/office/drawing/2014/main" id="{11468EA6-26C5-1E0D-980B-A24DE3255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5510" y="9744377"/>
            <a:ext cx="1439863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modeALU</a:t>
            </a:r>
            <a:r>
              <a:rPr lang="en-US" altLang="ja-JP" sz="1200" dirty="0">
                <a:latin typeface="MS Mincho" panose="02020609040205080304" pitchFamily="49" charset="-128"/>
                <a:ea typeface="MS Mincho" panose="02020609040205080304" pitchFamily="49" charset="-128"/>
              </a:rPr>
              <a:t>=0010</a:t>
            </a: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loadRegA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65" name="Text Box 1867">
            <a:extLst>
              <a:ext uri="{FF2B5EF4-FFF2-40B4-BE49-F238E27FC236}">
                <a16:creationId xmlns:a16="http://schemas.microsoft.com/office/drawing/2014/main" id="{A61EDDB0-7D64-A9F4-2DBC-F727CEB6B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52" y="10295517"/>
            <a:ext cx="32060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ANDB</a:t>
            </a:r>
          </a:p>
        </p:txBody>
      </p:sp>
      <p:sp>
        <p:nvSpPr>
          <p:cNvPr id="466" name="Rectangle 1886">
            <a:extLst>
              <a:ext uri="{FF2B5EF4-FFF2-40B4-BE49-F238E27FC236}">
                <a16:creationId xmlns:a16="http://schemas.microsoft.com/office/drawing/2014/main" id="{A0F57963-3507-BF98-5377-423F73E93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5510" y="10177764"/>
            <a:ext cx="1439863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modeALU</a:t>
            </a:r>
            <a:r>
              <a:rPr lang="en-US" altLang="ja-JP" sz="1200" dirty="0">
                <a:latin typeface="MS Mincho" panose="02020609040205080304" pitchFamily="49" charset="-128"/>
                <a:ea typeface="MS Mincho" panose="02020609040205080304" pitchFamily="49" charset="-128"/>
              </a:rPr>
              <a:t>=0010</a:t>
            </a: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loadRegB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67" name="Text Box 1867">
            <a:extLst>
              <a:ext uri="{FF2B5EF4-FFF2-40B4-BE49-F238E27FC236}">
                <a16:creationId xmlns:a16="http://schemas.microsoft.com/office/drawing/2014/main" id="{3FDFBC30-C531-91F6-3008-72020966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6314" y="10718812"/>
            <a:ext cx="24045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ORA</a:t>
            </a:r>
          </a:p>
        </p:txBody>
      </p:sp>
      <p:sp>
        <p:nvSpPr>
          <p:cNvPr id="468" name="Rectangle 1886">
            <a:extLst>
              <a:ext uri="{FF2B5EF4-FFF2-40B4-BE49-F238E27FC236}">
                <a16:creationId xmlns:a16="http://schemas.microsoft.com/office/drawing/2014/main" id="{2ADD7DE6-4E5E-23FF-C0BF-1CE68C1E0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2521" y="10601059"/>
            <a:ext cx="1439863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modeALU</a:t>
            </a:r>
            <a:r>
              <a:rPr lang="en-US" altLang="ja-JP" sz="1200" dirty="0">
                <a:latin typeface="MS Mincho" panose="02020609040205080304" pitchFamily="49" charset="-128"/>
                <a:ea typeface="MS Mincho" panose="02020609040205080304" pitchFamily="49" charset="-128"/>
              </a:rPr>
              <a:t>=0011</a:t>
            </a: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loadRegA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69" name="Text Box 1867">
            <a:extLst>
              <a:ext uri="{FF2B5EF4-FFF2-40B4-BE49-F238E27FC236}">
                <a16:creationId xmlns:a16="http://schemas.microsoft.com/office/drawing/2014/main" id="{F34B76D5-A332-ED9A-5DE4-B6BCFB3B9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6314" y="11152199"/>
            <a:ext cx="24045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ORB</a:t>
            </a:r>
          </a:p>
        </p:txBody>
      </p:sp>
      <p:sp>
        <p:nvSpPr>
          <p:cNvPr id="470" name="Rectangle 1886">
            <a:extLst>
              <a:ext uri="{FF2B5EF4-FFF2-40B4-BE49-F238E27FC236}">
                <a16:creationId xmlns:a16="http://schemas.microsoft.com/office/drawing/2014/main" id="{F495CEE7-A47E-29F9-3191-93716B1FB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2521" y="11034446"/>
            <a:ext cx="1439863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modeALU</a:t>
            </a:r>
            <a:r>
              <a:rPr lang="en-US" altLang="ja-JP" sz="1200" dirty="0">
                <a:latin typeface="MS Mincho" panose="02020609040205080304" pitchFamily="49" charset="-128"/>
                <a:ea typeface="MS Mincho" panose="02020609040205080304" pitchFamily="49" charset="-128"/>
              </a:rPr>
              <a:t>=0011</a:t>
            </a: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loadRegB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71" name="Text Box 1867">
            <a:extLst>
              <a:ext uri="{FF2B5EF4-FFF2-40B4-BE49-F238E27FC236}">
                <a16:creationId xmlns:a16="http://schemas.microsoft.com/office/drawing/2014/main" id="{A18BD8E9-A99B-AAFF-07C0-DA3C74D18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6163" y="11578266"/>
            <a:ext cx="32060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NOTA</a:t>
            </a:r>
          </a:p>
        </p:txBody>
      </p:sp>
      <p:sp>
        <p:nvSpPr>
          <p:cNvPr id="472" name="Rectangle 1886">
            <a:extLst>
              <a:ext uri="{FF2B5EF4-FFF2-40B4-BE49-F238E27FC236}">
                <a16:creationId xmlns:a16="http://schemas.microsoft.com/office/drawing/2014/main" id="{AF7947D3-FCF5-3FF2-2CB3-EEF02A33C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2521" y="11460513"/>
            <a:ext cx="1439863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modeALU</a:t>
            </a:r>
            <a:r>
              <a:rPr lang="en-US" altLang="ja-JP" sz="1200" dirty="0">
                <a:latin typeface="MS Mincho" panose="02020609040205080304" pitchFamily="49" charset="-128"/>
                <a:ea typeface="MS Mincho" panose="02020609040205080304" pitchFamily="49" charset="-128"/>
              </a:rPr>
              <a:t>=0100</a:t>
            </a: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loadRegA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73" name="Text Box 1867">
            <a:extLst>
              <a:ext uri="{FF2B5EF4-FFF2-40B4-BE49-F238E27FC236}">
                <a16:creationId xmlns:a16="http://schemas.microsoft.com/office/drawing/2014/main" id="{2C051BE4-0E7C-05F2-0C25-6D486BC12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6163" y="12011653"/>
            <a:ext cx="32060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NOTB</a:t>
            </a:r>
          </a:p>
        </p:txBody>
      </p:sp>
      <p:sp>
        <p:nvSpPr>
          <p:cNvPr id="474" name="Rectangle 1886">
            <a:extLst>
              <a:ext uri="{FF2B5EF4-FFF2-40B4-BE49-F238E27FC236}">
                <a16:creationId xmlns:a16="http://schemas.microsoft.com/office/drawing/2014/main" id="{9AE429E5-10C0-6F86-68CF-1134302E0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2521" y="11893900"/>
            <a:ext cx="1439863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modeALU</a:t>
            </a:r>
            <a:r>
              <a:rPr lang="en-US" altLang="ja-JP" sz="1200" dirty="0">
                <a:latin typeface="MS Mincho" panose="02020609040205080304" pitchFamily="49" charset="-128"/>
                <a:ea typeface="MS Mincho" panose="02020609040205080304" pitchFamily="49" charset="-128"/>
              </a:rPr>
              <a:t>=1000</a:t>
            </a: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loadRegB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75" name="Text Box 1867">
            <a:extLst>
              <a:ext uri="{FF2B5EF4-FFF2-40B4-BE49-F238E27FC236}">
                <a16:creationId xmlns:a16="http://schemas.microsoft.com/office/drawing/2014/main" id="{9BAAA955-1E8F-962E-273E-D4FB6CEF5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4575" y="12443848"/>
            <a:ext cx="32060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INCA</a:t>
            </a:r>
          </a:p>
        </p:txBody>
      </p:sp>
      <p:sp>
        <p:nvSpPr>
          <p:cNvPr id="476" name="Rectangle 1886">
            <a:extLst>
              <a:ext uri="{FF2B5EF4-FFF2-40B4-BE49-F238E27FC236}">
                <a16:creationId xmlns:a16="http://schemas.microsoft.com/office/drawing/2014/main" id="{B51B7D60-A864-A1FF-3269-83A0D0BD3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0933" y="12326095"/>
            <a:ext cx="1439863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modeALU</a:t>
            </a:r>
            <a:r>
              <a:rPr lang="en-US" altLang="ja-JP" sz="1200" dirty="0">
                <a:latin typeface="MS Mincho" panose="02020609040205080304" pitchFamily="49" charset="-128"/>
                <a:ea typeface="MS Mincho" panose="02020609040205080304" pitchFamily="49" charset="-128"/>
              </a:rPr>
              <a:t>=0101</a:t>
            </a: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loadRegA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77" name="Text Box 1867">
            <a:extLst>
              <a:ext uri="{FF2B5EF4-FFF2-40B4-BE49-F238E27FC236}">
                <a16:creationId xmlns:a16="http://schemas.microsoft.com/office/drawing/2014/main" id="{AA8F7770-1784-C8BA-B3FD-980CD96AA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4575" y="12877235"/>
            <a:ext cx="32060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INCB</a:t>
            </a:r>
          </a:p>
        </p:txBody>
      </p:sp>
      <p:sp>
        <p:nvSpPr>
          <p:cNvPr id="478" name="Rectangle 1886">
            <a:extLst>
              <a:ext uri="{FF2B5EF4-FFF2-40B4-BE49-F238E27FC236}">
                <a16:creationId xmlns:a16="http://schemas.microsoft.com/office/drawing/2014/main" id="{F7C83632-2CB8-B019-45B1-7D64550B2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0933" y="12759482"/>
            <a:ext cx="1439863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modeALU</a:t>
            </a:r>
            <a:r>
              <a:rPr lang="en-US" altLang="ja-JP" sz="1200" dirty="0">
                <a:latin typeface="MS Mincho" panose="02020609040205080304" pitchFamily="49" charset="-128"/>
                <a:ea typeface="MS Mincho" panose="02020609040205080304" pitchFamily="49" charset="-128"/>
              </a:rPr>
              <a:t>=1001</a:t>
            </a: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loadRegB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79" name="Text Box 1867">
            <a:extLst>
              <a:ext uri="{FF2B5EF4-FFF2-40B4-BE49-F238E27FC236}">
                <a16:creationId xmlns:a16="http://schemas.microsoft.com/office/drawing/2014/main" id="{BB71DAA4-7008-A18D-1BBB-FC1A9EC53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4575" y="13303302"/>
            <a:ext cx="32060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DECA</a:t>
            </a:r>
          </a:p>
        </p:txBody>
      </p:sp>
      <p:sp>
        <p:nvSpPr>
          <p:cNvPr id="480" name="Rectangle 1886">
            <a:extLst>
              <a:ext uri="{FF2B5EF4-FFF2-40B4-BE49-F238E27FC236}">
                <a16:creationId xmlns:a16="http://schemas.microsoft.com/office/drawing/2014/main" id="{8841CBC2-86B0-F208-6922-7F168C5DF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0933" y="13185549"/>
            <a:ext cx="1439863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modeALU</a:t>
            </a:r>
            <a:r>
              <a:rPr lang="en-US" altLang="ja-JP" sz="1200" dirty="0">
                <a:latin typeface="MS Mincho" panose="02020609040205080304" pitchFamily="49" charset="-128"/>
                <a:ea typeface="MS Mincho" panose="02020609040205080304" pitchFamily="49" charset="-128"/>
              </a:rPr>
              <a:t>=0110</a:t>
            </a: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loadRegA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81" name="Text Box 1867">
            <a:extLst>
              <a:ext uri="{FF2B5EF4-FFF2-40B4-BE49-F238E27FC236}">
                <a16:creationId xmlns:a16="http://schemas.microsoft.com/office/drawing/2014/main" id="{B1E579CF-5794-D1A0-5784-098845005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4575" y="13736689"/>
            <a:ext cx="32060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DECB</a:t>
            </a:r>
          </a:p>
        </p:txBody>
      </p:sp>
      <p:sp>
        <p:nvSpPr>
          <p:cNvPr id="482" name="Rectangle 1886">
            <a:extLst>
              <a:ext uri="{FF2B5EF4-FFF2-40B4-BE49-F238E27FC236}">
                <a16:creationId xmlns:a16="http://schemas.microsoft.com/office/drawing/2014/main" id="{F46B21C1-2191-0FE9-11D9-782275B5C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0933" y="13618936"/>
            <a:ext cx="1439863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modeALU</a:t>
            </a:r>
            <a:r>
              <a:rPr lang="en-US" altLang="ja-JP" sz="1200" dirty="0">
                <a:latin typeface="MS Mincho" panose="02020609040205080304" pitchFamily="49" charset="-128"/>
                <a:ea typeface="MS Mincho" panose="02020609040205080304" pitchFamily="49" charset="-128"/>
              </a:rPr>
              <a:t>=1010</a:t>
            </a: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loadRegB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83" name="Rectangle 1765">
            <a:extLst>
              <a:ext uri="{FF2B5EF4-FFF2-40B4-BE49-F238E27FC236}">
                <a16:creationId xmlns:a16="http://schemas.microsoft.com/office/drawing/2014/main" id="{5606CA0D-6092-26C5-4E7B-D147B3352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0932" y="14049249"/>
            <a:ext cx="14398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  <a:cs typeface="Arial" panose="020B0604020202020204" pitchFamily="34" charset="0"/>
              </a:rPr>
              <a:t>modeALU</a:t>
            </a:r>
            <a:r>
              <a:rPr lang="en-US" altLang="ja-JP" sz="1200" dirty="0">
                <a:latin typeface="MS Mincho" panose="02020609040205080304" pitchFamily="49" charset="-128"/>
                <a:ea typeface="MS Mincho" panose="02020609040205080304" pitchFamily="49" charset="-128"/>
                <a:cs typeface="Arial" panose="020B0604020202020204" pitchFamily="34" charset="0"/>
              </a:rPr>
              <a:t>=0001</a:t>
            </a:r>
            <a:endParaRPr lang="ja-JP" altLang="en-US" sz="1200">
              <a:latin typeface="MS Mincho" panose="02020609040205080304" pitchFamily="49" charset="-128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485" name="Text Box 1867">
            <a:extLst>
              <a:ext uri="{FF2B5EF4-FFF2-40B4-BE49-F238E27FC236}">
                <a16:creationId xmlns:a16="http://schemas.microsoft.com/office/drawing/2014/main" id="{A497CDC7-6481-EB01-7C19-ABB43439F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4726" y="14137097"/>
            <a:ext cx="24045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CMP</a:t>
            </a:r>
          </a:p>
        </p:txBody>
      </p:sp>
      <p:sp>
        <p:nvSpPr>
          <p:cNvPr id="2" name="Rectangle 1886">
            <a:extLst>
              <a:ext uri="{FF2B5EF4-FFF2-40B4-BE49-F238E27FC236}">
                <a16:creationId xmlns:a16="http://schemas.microsoft.com/office/drawing/2014/main" id="{BD757021-04C3-758F-02B0-1623C4F45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6237" y="14739748"/>
            <a:ext cx="1439863" cy="43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cJCextA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en-US" altLang="ja-JP" sz="1200" dirty="0">
                <a:latin typeface="MS Mincho" panose="02020609040205080304" pitchFamily="49" charset="-128"/>
                <a:ea typeface="MS Mincho" panose="02020609040205080304" pitchFamily="49" charset="-128"/>
              </a:rPr>
              <a:t>inc2IP</a:t>
            </a:r>
            <a:endParaRPr lang="ja-JP" altLang="en-US" sz="120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" name="Text Box 1825">
            <a:extLst>
              <a:ext uri="{FF2B5EF4-FFF2-40B4-BE49-F238E27FC236}">
                <a16:creationId xmlns:a16="http://schemas.microsoft.com/office/drawing/2014/main" id="{191393C1-B493-8203-B8A1-013143C17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6791" y="14703279"/>
            <a:ext cx="5578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JPZ Z=0</a:t>
            </a:r>
          </a:p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JPC C=0</a:t>
            </a:r>
          </a:p>
        </p:txBody>
      </p:sp>
      <p:sp>
        <p:nvSpPr>
          <p:cNvPr id="4" name="Text Box 1908">
            <a:extLst>
              <a:ext uri="{FF2B5EF4-FFF2-40B4-BE49-F238E27FC236}">
                <a16:creationId xmlns:a16="http://schemas.microsoft.com/office/drawing/2014/main" id="{A59B7613-264F-BAB4-F5D2-D776810E6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4618" y="14454042"/>
            <a:ext cx="153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s0</a:t>
            </a:r>
          </a:p>
        </p:txBody>
      </p:sp>
      <p:sp>
        <p:nvSpPr>
          <p:cNvPr id="5" name="Text Box 1917">
            <a:extLst>
              <a:ext uri="{FF2B5EF4-FFF2-40B4-BE49-F238E27FC236}">
                <a16:creationId xmlns:a16="http://schemas.microsoft.com/office/drawing/2014/main" id="{F12732AC-186D-E76A-E04C-70944D5FB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4481" y="14454042"/>
            <a:ext cx="153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s1</a:t>
            </a:r>
          </a:p>
        </p:txBody>
      </p:sp>
      <p:sp>
        <p:nvSpPr>
          <p:cNvPr id="6" name="Text Box 1825">
            <a:extLst>
              <a:ext uri="{FF2B5EF4-FFF2-40B4-BE49-F238E27FC236}">
                <a16:creationId xmlns:a16="http://schemas.microsoft.com/office/drawing/2014/main" id="{190FA889-98B9-FBC5-55BE-70EEAFB72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51" y="15587914"/>
            <a:ext cx="24045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NOP</a:t>
            </a:r>
          </a:p>
        </p:txBody>
      </p:sp>
      <p:sp>
        <p:nvSpPr>
          <p:cNvPr id="7" name="Rectangle 1888">
            <a:extLst>
              <a:ext uri="{FF2B5EF4-FFF2-40B4-BE49-F238E27FC236}">
                <a16:creationId xmlns:a16="http://schemas.microsoft.com/office/drawing/2014/main" id="{260E5335-7B54-7C2F-B6C2-D9A185CBA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0362" y="15519005"/>
            <a:ext cx="1439863" cy="3556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200" b="1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cJCextA</a:t>
            </a:r>
            <a:endParaRPr lang="ja-JP" altLang="en-US" sz="1200" b="1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8" name="Text Box 1908">
            <a:extLst>
              <a:ext uri="{FF2B5EF4-FFF2-40B4-BE49-F238E27FC236}">
                <a16:creationId xmlns:a16="http://schemas.microsoft.com/office/drawing/2014/main" id="{073E21A7-CCCF-52D6-FB9C-3E6CA24A7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8743" y="15230080"/>
            <a:ext cx="153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s0</a:t>
            </a:r>
          </a:p>
        </p:txBody>
      </p:sp>
      <p:sp>
        <p:nvSpPr>
          <p:cNvPr id="9" name="Text Box 1917">
            <a:extLst>
              <a:ext uri="{FF2B5EF4-FFF2-40B4-BE49-F238E27FC236}">
                <a16:creationId xmlns:a16="http://schemas.microsoft.com/office/drawing/2014/main" id="{4DFEA501-7713-76ED-72B2-CA033261C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8606" y="15230080"/>
            <a:ext cx="153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s1</a:t>
            </a:r>
          </a:p>
        </p:txBody>
      </p:sp>
      <p:sp>
        <p:nvSpPr>
          <p:cNvPr id="12" name="Rectangle 1884">
            <a:extLst>
              <a:ext uri="{FF2B5EF4-FFF2-40B4-BE49-F238E27FC236}">
                <a16:creationId xmlns:a16="http://schemas.microsoft.com/office/drawing/2014/main" id="{6D95E09A-D1AB-A3D5-4E87-229748C95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498" y="9904045"/>
            <a:ext cx="1439863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selMuxDin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incIP</a:t>
            </a:r>
            <a:endParaRPr lang="ja-JP" altLang="en-US" sz="120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4" name="Rectangle 1884">
            <a:extLst>
              <a:ext uri="{FF2B5EF4-FFF2-40B4-BE49-F238E27FC236}">
                <a16:creationId xmlns:a16="http://schemas.microsoft.com/office/drawing/2014/main" id="{B5D64045-9D94-42B0-5070-F06741861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35" y="9901571"/>
            <a:ext cx="1439863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selMuxDIn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5" name="Rectangle 1763">
            <a:extLst>
              <a:ext uri="{FF2B5EF4-FFF2-40B4-BE49-F238E27FC236}">
                <a16:creationId xmlns:a16="http://schemas.microsoft.com/office/drawing/2014/main" id="{5E6EE7E6-1E85-BC3E-6ABD-7EBB9216A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474" y="10696147"/>
            <a:ext cx="1439863" cy="357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loadRegB</a:t>
            </a:r>
            <a:endParaRPr lang="ja-JP" altLang="en-US" sz="120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6" name="Rectangle 1765">
            <a:extLst>
              <a:ext uri="{FF2B5EF4-FFF2-40B4-BE49-F238E27FC236}">
                <a16:creationId xmlns:a16="http://schemas.microsoft.com/office/drawing/2014/main" id="{D9269558-FE01-79F1-CDDB-C51A279E2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474" y="10335784"/>
            <a:ext cx="14398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loadRegA</a:t>
            </a:r>
            <a:endParaRPr lang="ja-JP" altLang="en-US" sz="120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9" name="Rectangle 1829">
            <a:extLst>
              <a:ext uri="{FF2B5EF4-FFF2-40B4-BE49-F238E27FC236}">
                <a16:creationId xmlns:a16="http://schemas.microsoft.com/office/drawing/2014/main" id="{ECB46AED-94C0-9C97-DDDD-CD7CE77B7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24" y="10334196"/>
            <a:ext cx="1439863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0" name="Rectangle 1830">
            <a:extLst>
              <a:ext uri="{FF2B5EF4-FFF2-40B4-BE49-F238E27FC236}">
                <a16:creationId xmlns:a16="http://schemas.microsoft.com/office/drawing/2014/main" id="{63623505-FDA1-6321-A319-6AB3642D2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24" y="10696147"/>
            <a:ext cx="1439863" cy="357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28139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1008</TotalTime>
  <Words>244</Words>
  <Application>Microsoft Macintosh PowerPoint</Application>
  <PresentationFormat>Custom</PresentationFormat>
  <Paragraphs>158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MS Mincho</vt:lpstr>
      <vt:lpstr>MS Mincho</vt:lpstr>
      <vt:lpstr>Arial</vt:lpstr>
      <vt:lpstr>Calibri</vt:lpstr>
      <vt:lpstr>Calibri Light</vt:lpstr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Kadou Chihiro</dc:creator>
  <cp:lastModifiedBy>OGATA Katsuya</cp:lastModifiedBy>
  <cp:revision>12</cp:revision>
  <dcterms:created xsi:type="dcterms:W3CDTF">2022-12-02T03:13:19Z</dcterms:created>
  <dcterms:modified xsi:type="dcterms:W3CDTF">2024-11-25T07:04:49Z</dcterms:modified>
</cp:coreProperties>
</file>