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い</a:t>
            </a:r>
            <a:r>
              <a:rPr lang="en-US" altLang="ja-JP"/>
              <a:t>ee</a:t>
            </a:r>
            <a:r>
              <a:rPr lang="ja-JP" altLang="en-US"/>
              <a:t>い</a:t>
            </a:r>
            <a:r>
              <a:rPr lang="ja-JP" altLang="en-US" dirty="0"/>
              <a:t>いい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600" dirty="0"/>
              <a:t>Ｊ </a:t>
            </a:r>
            <a:r>
              <a:rPr kumimoji="1" lang="en-US" altLang="ja-JP" sz="2600" dirty="0" err="1"/>
              <a:t>haiervu</a:t>
            </a:r>
            <a:endParaRPr kumimoji="1" lang="en-US" altLang="ja-JP" sz="2600"/>
          </a:p>
          <a:p>
            <a:r>
              <a:rPr kumimoji="1" lang="ja-JP" altLang="en-US" sz="2600"/>
              <a:t>ｊｊｊ</a:t>
            </a:r>
            <a:endParaRPr kumimoji="1" lang="ja-JP" altLang="en-US" sz="2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7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いeeいいい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10</cp:revision>
  <dcterms:created xsi:type="dcterms:W3CDTF">2024-07-18T01:04:06Z</dcterms:created>
  <dcterms:modified xsi:type="dcterms:W3CDTF">2024-07-30T02:18:58Z</dcterms:modified>
</cp:coreProperties>
</file>