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12192000" cy="6858000"/>
  <p:notesSz cx="6858000" cy="9144000"/>
  <p:embeddedFontLst>
    <p:embeddedFont>
      <p:font typeface="Yu Gothic Medium" panose="020B0500000000000000" pitchFamily="50" charset="-128"/>
      <p:regular r:id="rId3"/>
    </p:embeddedFont>
    <p:embeddedFont>
      <p:font typeface="Yu Mincho Demibold" panose="02020600000000000000" pitchFamily="18" charset="-128"/>
      <p:bold r:id="rId4"/>
    </p:embeddedFont>
    <p:embeddedFont>
      <p:font typeface="The Hand Extrablack" panose="03070A02030502020204" pitchFamily="66" charset="0"/>
      <p:bold r:id="rId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July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July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July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ja-JP" altLang="en-US"/>
              <a:t>いいい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 dirty="0"/>
              <a:t>融合学域パーティーにご参加いただきありがとうございます！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10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The Hand Extrablack</vt:lpstr>
      <vt:lpstr>Yu Gothic Medium</vt:lpstr>
      <vt:lpstr>Arial</vt:lpstr>
      <vt:lpstr>Yu Mincho Demibold</vt:lpstr>
      <vt:lpstr>BlobVTI</vt:lpstr>
      <vt:lpstr>いいい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6</cp:revision>
  <dcterms:created xsi:type="dcterms:W3CDTF">2024-07-18T01:04:06Z</dcterms:created>
  <dcterms:modified xsi:type="dcterms:W3CDTF">2024-07-29T09:06:58Z</dcterms:modified>
</cp:coreProperties>
</file>