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10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The Hand Extrablack</vt:lpstr>
      <vt:lpstr>Yu Gothic Medium</vt:lpstr>
      <vt:lpstr>Arial</vt:lpstr>
      <vt:lpstr>Yu Mincho Demibold</vt:lpstr>
      <vt:lpstr>BlobVTI</vt:lpstr>
      <vt:lpstr>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6</cp:revision>
  <dcterms:created xsi:type="dcterms:W3CDTF">2024-07-18T01:04:06Z</dcterms:created>
  <dcterms:modified xsi:type="dcterms:W3CDTF">2024-07-29T09:06:50Z</dcterms:modified>
</cp:coreProperties>
</file>