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sldIdLst>
    <p:sldId id="256" r:id="rId2"/>
  </p:sldIdLst>
  <p:sldSz cx="12192000" cy="6858000"/>
  <p:notesSz cx="6858000" cy="9144000"/>
  <p:embeddedFontLst>
    <p:embeddedFont>
      <p:font typeface="Yu Gothic Medium" panose="020B0500000000000000" pitchFamily="50" charset="-128"/>
      <p:regular r:id="rId3"/>
    </p:embeddedFont>
    <p:embeddedFont>
      <p:font typeface="Yu Mincho Demibold" panose="02020600000000000000" pitchFamily="18" charset="-128"/>
      <p:bold r:id="rId4"/>
    </p:embeddedFont>
    <p:embeddedFont>
      <p:font typeface="The Hand Extrablack" panose="03070A02030502020204" pitchFamily="66" charset="0"/>
      <p:bold r:id="rId5"/>
    </p:embeddedFont>
  </p:embeddedFont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F0AFE0-9469-4C0C-A547-A9A362F54CA7}" v="165" dt="2024-07-19T00:21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32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3.fntdata"/><Relationship Id="rId10" Type="http://schemas.microsoft.com/office/2015/10/relationships/revisionInfo" Target="revisionInfo.xml"/><Relationship Id="rId4" Type="http://schemas.openxmlformats.org/officeDocument/2006/relationships/font" Target="fonts/font2.fntdata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/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Tuesday, July 30,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0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82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19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Tuesday, July 30,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53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24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2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33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88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86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17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lnSpc>
                <a:spcPct val="120000"/>
              </a:lnSpc>
              <a:defRPr sz="1200" spc="8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Tuesday, July 30,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lnSpc>
                <a:spcPct val="120000"/>
              </a:lnSpc>
              <a:defRPr sz="1200" spc="8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430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000" kern="1200" cap="none" spc="1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2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54F3A7E8-6DA9-4C2B-ACC8-475F34DAEA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B21CDF0-4D24-4190-9285-9016C19C1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4471B6D-C52F-EF09-C246-545D38A7F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5644" y="1246921"/>
            <a:ext cx="5464350" cy="2075012"/>
          </a:xfrm>
        </p:spPr>
        <p:txBody>
          <a:bodyPr>
            <a:normAutofit/>
          </a:bodyPr>
          <a:lstStyle/>
          <a:p>
            <a:r>
              <a:rPr lang="ja-JP" altLang="en-US"/>
              <a:t>いｋｋｋｋ</a:t>
            </a:r>
            <a:r>
              <a:rPr lang="en-US" altLang="ja-JP"/>
              <a:t>ll</a:t>
            </a:r>
            <a:r>
              <a:rPr lang="ja-JP" altLang="en-US" dirty="0"/>
              <a:t>いいい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5933BD6-4329-5063-8CFC-6427BCABB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0" y="3830398"/>
            <a:ext cx="5015638" cy="1219439"/>
          </a:xfrm>
        </p:spPr>
        <p:txBody>
          <a:bodyPr>
            <a:normAutofit/>
          </a:bodyPr>
          <a:lstStyle/>
          <a:p>
            <a:r>
              <a:rPr kumimoji="1" lang="ja-JP" altLang="en-US" sz="2600"/>
              <a:t>いいいいいいい</a:t>
            </a:r>
            <a:endParaRPr kumimoji="1" lang="ja-JP" altLang="en-US" sz="26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52584B5-9A68-E8AC-3DB0-D1EE82128E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34" t="-1" r="5206" b="-1"/>
          <a:stretch/>
        </p:blipFill>
        <p:spPr>
          <a:xfrm>
            <a:off x="-504000" y="0"/>
            <a:ext cx="6048000" cy="6857990"/>
          </a:xfrm>
          <a:custGeom>
            <a:avLst/>
            <a:gdLst/>
            <a:ahLst/>
            <a:cxnLst/>
            <a:rect l="l" t="t" r="r" b="b"/>
            <a:pathLst>
              <a:path w="5903724" h="6858000">
                <a:moveTo>
                  <a:pt x="0" y="0"/>
                </a:moveTo>
                <a:lnTo>
                  <a:pt x="5886178" y="0"/>
                </a:lnTo>
                <a:lnTo>
                  <a:pt x="5890522" y="42009"/>
                </a:lnTo>
                <a:cubicBezTo>
                  <a:pt x="5948302" y="788432"/>
                  <a:pt x="5795211" y="5194623"/>
                  <a:pt x="5836720" y="6279216"/>
                </a:cubicBezTo>
                <a:cubicBezTo>
                  <a:pt x="5842686" y="6384211"/>
                  <a:pt x="5845802" y="6526851"/>
                  <a:pt x="5846540" y="6699667"/>
                </a:cubicBezTo>
                <a:lnTo>
                  <a:pt x="584650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09203" y="317452"/>
            <a:ext cx="2117174" cy="588806"/>
            <a:chOff x="4549904" y="5078157"/>
            <a:chExt cx="3023338" cy="840818"/>
          </a:xfrm>
        </p:grpSpPr>
        <p:sp>
          <p:nvSpPr>
            <p:cNvPr id="45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6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7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90093" y="5372723"/>
            <a:ext cx="2088038" cy="719230"/>
            <a:chOff x="4532666" y="505937"/>
            <a:chExt cx="2981730" cy="1027064"/>
          </a:xfrm>
        </p:grpSpPr>
        <p:sp>
          <p:nvSpPr>
            <p:cNvPr id="50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1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2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575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BlobVTI">
  <a:themeElements>
    <a:clrScheme name="Blob V2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B495C2"/>
      </a:accent1>
      <a:accent2>
        <a:srgbClr val="767E37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Blob">
      <a:majorFont>
        <a:latin typeface="Yu Mincho Demibold"/>
        <a:ea typeface=""/>
        <a:cs typeface=""/>
      </a:majorFont>
      <a:minorFont>
        <a:latin typeface="Yu Gothic Medium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6224</TotalTime>
  <Words>9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Arial</vt:lpstr>
      <vt:lpstr>Yu Gothic Medium</vt:lpstr>
      <vt:lpstr>Yu Mincho Demibold</vt:lpstr>
      <vt:lpstr>The Hand Extrablack</vt:lpstr>
      <vt:lpstr>BlobVTI</vt:lpstr>
      <vt:lpstr>いｋｋｋｋllいいい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萌音</dc:creator>
  <cp:lastModifiedBy>Ren Shimizu</cp:lastModifiedBy>
  <cp:revision>16</cp:revision>
  <dcterms:created xsi:type="dcterms:W3CDTF">2024-07-18T01:04:06Z</dcterms:created>
  <dcterms:modified xsi:type="dcterms:W3CDTF">2024-07-30T06:09:58Z</dcterms:modified>
</cp:coreProperties>
</file>