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/>
              <a:t>ああああああ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11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ああああああ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7</cp:revision>
  <dcterms:created xsi:type="dcterms:W3CDTF">2024-07-18T01:04:06Z</dcterms:created>
  <dcterms:modified xsi:type="dcterms:W3CDTF">2024-07-29T09:25:05Z</dcterms:modified>
</cp:coreProperties>
</file>