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embeddedFontLst>
    <p:embeddedFont>
      <p:font typeface="Yu Gothic Medium" panose="020B0500000000000000" pitchFamily="50" charset="-128"/>
      <p:regular r:id="rId4"/>
    </p:embeddedFont>
    <p:embeddedFont>
      <p:font typeface="Yu Mincho Demibold" panose="02020600000000000000" pitchFamily="18" charset="-128"/>
      <p:bold r:id="rId5"/>
    </p:embeddedFont>
    <p:embeddedFont>
      <p:font typeface="The Hand Extrablack" panose="03070A02030502020204" pitchFamily="66" charset="0"/>
      <p:bold r:id="rId6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microsoft.com/office/2015/10/relationships/revisionInfo" Target="revisionInfo.xml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 dirty="0"/>
              <a:t>いいいいい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 dirty="0"/>
              <a:t>いいいい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26A3F-83FF-227D-0668-4881E016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いいい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FAA108-4500-ED9A-A281-C8B86D52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0269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7</Words>
  <Application>Microsoft Office PowerPoint</Application>
  <PresentationFormat>ワイド画面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The Hand Extrablack</vt:lpstr>
      <vt:lpstr>Yu Mincho Demibold</vt:lpstr>
      <vt:lpstr>Yu Gothic Medium</vt:lpstr>
      <vt:lpstr>Arial</vt:lpstr>
      <vt:lpstr>BlobVTI</vt:lpstr>
      <vt:lpstr>いいいいい</vt:lpstr>
      <vt:lpstr>いいい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16</cp:revision>
  <dcterms:created xsi:type="dcterms:W3CDTF">2024-07-18T01:04:06Z</dcterms:created>
  <dcterms:modified xsi:type="dcterms:W3CDTF">2024-07-30T13:10:21Z</dcterms:modified>
</cp:coreProperties>
</file>