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embeddedFontLst>
    <p:embeddedFont>
      <p:font typeface="Yu Gothic Medium" panose="020B0500000000000000" pitchFamily="50" charset="-128"/>
      <p:regular r:id="rId5"/>
    </p:embeddedFont>
    <p:embeddedFont>
      <p:font typeface="Yu Mincho Demibold" panose="02020600000000000000" pitchFamily="18" charset="-128"/>
      <p:bold r:id="rId6"/>
    </p:embeddedFont>
    <p:embeddedFont>
      <p:font typeface="The Hand Extrablack" panose="03070A02030502020204" pitchFamily="66" charset="0"/>
      <p:bold r:id="rId7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ja-JP" altLang="en-US" dirty="0"/>
              <a:t>ああああ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kumimoji="1" lang="ja-JP" altLang="en-US" sz="2600"/>
              <a:t>ああああああ</a:t>
            </a:r>
            <a:endParaRPr kumimoji="1" lang="ja-JP" altLang="en-US" sz="2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AABA52-B90E-1437-7F1C-53247C97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あああああ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2388FA-416F-497E-D4F1-A36FAF487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18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5B47DA-AEC9-4B49-7808-42D16780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あああ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91B43E-E076-3A34-A7FB-B0B5ECD95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063084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10</Words>
  <Application>Microsoft Office PowerPoint</Application>
  <PresentationFormat>ワイド画面</PresentationFormat>
  <Paragraphs>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The Hand Extrablack</vt:lpstr>
      <vt:lpstr>Yu Mincho Demibold</vt:lpstr>
      <vt:lpstr>Yu Gothic Medium</vt:lpstr>
      <vt:lpstr>Arial</vt:lpstr>
      <vt:lpstr>BlobVTI</vt:lpstr>
      <vt:lpstr>ああああ</vt:lpstr>
      <vt:lpstr>あああああ</vt:lpstr>
      <vt:lpstr>あああ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22</cp:revision>
  <dcterms:created xsi:type="dcterms:W3CDTF">2024-07-18T01:04:06Z</dcterms:created>
  <dcterms:modified xsi:type="dcterms:W3CDTF">2024-07-30T13:10:04Z</dcterms:modified>
</cp:coreProperties>
</file>