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Yu Gothic Medium" panose="020B0500000000000000" pitchFamily="50" charset="-128"/>
      <p:regular r:id="rId4"/>
    </p:embeddedFont>
    <p:embeddedFont>
      <p:font typeface="Yu Mincho Demibold" panose="02020600000000000000" pitchFamily="18" charset="-128"/>
      <p:bold r:id="rId5"/>
    </p:embeddedFont>
    <p:embeddedFont>
      <p:font typeface="The Hand Extrablack" panose="03070A02030502020204" pitchFamily="66" charset="0"/>
      <p:bold r:id="rId6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microsoft.com/office/2015/10/relationships/revisionInfo" Target="revisionInfo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うう</a:t>
            </a:r>
            <a:r>
              <a:rPr lang="en-US" altLang="ja-JP"/>
              <a:t>aa</a:t>
            </a:r>
            <a:r>
              <a:rPr lang="ja-JP" altLang="en-US" dirty="0"/>
              <a:t>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ABA52-B90E-1437-7F1C-53247C97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388FA-416F-497E-D4F1-A36FAF48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837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The Hand Extrablack</vt:lpstr>
      <vt:lpstr>Yu Mincho Demibold</vt:lpstr>
      <vt:lpstr>Yu Gothic Medium</vt:lpstr>
      <vt:lpstr>Arial</vt:lpstr>
      <vt:lpstr>BlobVTI</vt:lpstr>
      <vt:lpstr>ううaaああああ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21</cp:revision>
  <dcterms:created xsi:type="dcterms:W3CDTF">2024-07-18T01:04:06Z</dcterms:created>
  <dcterms:modified xsi:type="dcterms:W3CDTF">2024-07-30T12:57:13Z</dcterms:modified>
</cp:coreProperties>
</file>