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</a:t>
            </a:r>
            <a:r>
              <a:rPr lang="en-US" altLang="ja-JP"/>
              <a:t>vv</a:t>
            </a:r>
            <a:r>
              <a:rPr lang="ja-JP" altLang="en-US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vあvvああ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2024-07-30T02:05:04Z</dcterms:modified>
</cp:coreProperties>
</file>