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aaaa</a:t>
            </a:r>
            <a:r>
              <a:rPr lang="ja-JP" altLang="en-US"/>
              <a:t>あ</a:t>
            </a:r>
            <a:r>
              <a:rPr lang="ja-JP" altLang="en-US" dirty="0"/>
              <a:t>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aaaaあああああ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15</cp:revision>
  <dcterms:created xsi:type="dcterms:W3CDTF">2024-07-18T01:04:06Z</dcterms:created>
  <dcterms:modified xsi:type="dcterms:W3CDTF">2024-07-30T04:24:44Z</dcterms:modified>
</cp:coreProperties>
</file>