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</p:sldIdLst>
  <p:sldSz cx="12192000" cy="6858000"/>
  <p:notesSz cx="6858000" cy="9144000"/>
  <p:embeddedFontLst>
    <p:embeddedFont>
      <p:font typeface="Yu Gothic Medium" panose="020B0500000000000000" pitchFamily="50" charset="-128"/>
      <p:regular r:id="rId3"/>
    </p:embeddedFont>
    <p:embeddedFont>
      <p:font typeface="Yu Mincho Demibold" panose="02020600000000000000" pitchFamily="18" charset="-128"/>
      <p:bold r:id="rId4"/>
    </p:embeddedFont>
    <p:embeddedFont>
      <p:font typeface="The Hand Extrablack" panose="03070A02030502020204" pitchFamily="66" charset="0"/>
      <p:bold r:id="rId5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0AFE0-9469-4C0C-A547-A9A362F54CA7}" v="165" dt="2024-07-19T00:21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microsoft.com/office/2015/10/relationships/revisionInfo" Target="revisionInfo.xml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2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1B6D-C52F-EF09-C246-545D38A7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644" y="1246921"/>
            <a:ext cx="5464350" cy="2075012"/>
          </a:xfrm>
        </p:spPr>
        <p:txBody>
          <a:bodyPr>
            <a:normAutofit/>
          </a:bodyPr>
          <a:lstStyle/>
          <a:p>
            <a:r>
              <a:rPr lang="ja-JP" altLang="en-US" dirty="0"/>
              <a:t> </a:t>
            </a:r>
            <a:r>
              <a:rPr lang="en-US" altLang="ja-JP"/>
              <a:t>viivv</a:t>
            </a:r>
            <a:r>
              <a:rPr lang="ja-JP" altLang="en-US"/>
              <a:t>あ</a:t>
            </a:r>
            <a:r>
              <a:rPr lang="en-US" altLang="ja-JP" dirty="0" err="1"/>
              <a:t>rrd</a:t>
            </a:r>
            <a:r>
              <a:rPr lang="ja-JP" altLang="en-US" dirty="0"/>
              <a:t>ああ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33BD6-4329-5063-8CFC-6427BCAB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kumimoji="1" lang="ja-JP" altLang="en-US" sz="2600" dirty="0"/>
              <a:t>融合学域パーティーにご参加いただきありがとうございます！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2584B5-9A68-E8AC-3DB0-D1EE8212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4" t="-1" r="5206" b="-1"/>
          <a:stretch/>
        </p:blipFill>
        <p:spPr>
          <a:xfrm>
            <a:off x="-504000" y="0"/>
            <a:ext cx="6048000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5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7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13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Yu Gothic Medium</vt:lpstr>
      <vt:lpstr>Yu Mincho Demibold</vt:lpstr>
      <vt:lpstr>The Hand Extrablack</vt:lpstr>
      <vt:lpstr>BlobVTI</vt:lpstr>
      <vt:lpstr> viivvあrrdああ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萌音</dc:creator>
  <cp:lastModifiedBy>Ren Shimizu</cp:lastModifiedBy>
  <cp:revision>14</cp:revision>
  <dcterms:created xsi:type="dcterms:W3CDTF">2024-07-18T01:04:06Z</dcterms:created>
  <dcterms:modified xsi:type="dcterms:W3CDTF">2024-07-30T03:51:07Z</dcterms:modified>
</cp:coreProperties>
</file>