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64" r:id="rId9"/>
    <p:sldId id="281" r:id="rId10"/>
    <p:sldId id="266" r:id="rId11"/>
    <p:sldId id="282" r:id="rId12"/>
    <p:sldId id="283" r:id="rId13"/>
    <p:sldId id="267" r:id="rId14"/>
    <p:sldId id="268" r:id="rId15"/>
    <p:sldId id="284" r:id="rId16"/>
    <p:sldId id="273" r:id="rId17"/>
    <p:sldId id="274" r:id="rId18"/>
    <p:sldId id="269" r:id="rId19"/>
    <p:sldId id="285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simplify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renew your passport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 smtClean="0"/>
              <a:t>added this task ahead of your international trip.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sk you when the expiration date is and when you leave</a:t>
            </a:r>
          </a:p>
          <a:p>
            <a:r>
              <a:rPr lang="en-US" sz="2400" dirty="0" smtClean="0"/>
              <a:t>find local services that will help you extend your passport if there’s enough time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f not,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find the local passport office and the phone number for making an appointment.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savings account for college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help by: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</a:t>
            </a:r>
            <a:r>
              <a:rPr lang="en-US" sz="2400" dirty="0" smtClean="0"/>
              <a:t>out what plans (529, GET) and what brokerages friends are using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ecommending </a:t>
            </a:r>
            <a:r>
              <a:rPr lang="en-US" sz="2400" dirty="0" smtClean="0"/>
              <a:t>a financial advisor in your area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</a:t>
            </a:r>
            <a:r>
              <a:rPr lang="en-US" sz="2400" dirty="0" smtClean="0"/>
              <a:t>out what deals are offered by financial service institutions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get your oil changed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remember that you changed your oil more than three months ago.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utomatically remind you that you need to take the car in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 a local dealer offering a special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elp you list your task on task-sharing bulletin boards like </a:t>
            </a:r>
            <a:r>
              <a:rPr lang="en-US" sz="2400" dirty="0" err="1" smtClean="0"/>
              <a:t>taskrabbit</a:t>
            </a:r>
            <a:r>
              <a:rPr lang="en-US" sz="2400" dirty="0" smtClean="0"/>
              <a:t> or </a:t>
            </a:r>
            <a:r>
              <a:rPr lang="en-US" sz="2400" dirty="0" err="1" smtClean="0"/>
              <a:t>zaarly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or if you want to do it yourself,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/>
              <a:t>will find good deals </a:t>
            </a:r>
            <a:r>
              <a:rPr lang="en-US" sz="2400" dirty="0" smtClean="0"/>
              <a:t>on your favorite brand of oil.</a:t>
            </a:r>
          </a:p>
        </p:txBody>
      </p:sp>
    </p:spTree>
    <p:extLst>
      <p:ext uri="{BB962C8B-B14F-4D97-AF65-F5344CB8AC3E}">
        <p14:creationId xmlns:p14="http://schemas.microsoft.com/office/powerpoint/2010/main" val="25503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hat’s in common?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in all of these cases, you need to get something done…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not immediately – you’re writing it down for later… but it’s important enough to write down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ometimes you would rather do it yourself, and others times you just want someone else to do it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 in either case, you’d like to get help, find out what others are doing, and save money :-)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digital life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</a:t>
            </a:r>
            <a:r>
              <a:rPr lang="en-US" sz="2400" dirty="0" smtClean="0"/>
              <a:t> apps,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figure out what you’re intending to do and give you some possible actions based on its extensive database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follow the actions that make sense, and/or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that it failed and why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use it!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hy not just search the web?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yes, it’s all on the web…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ut can you find it?  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rarely help you get tasks done that require local context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don’t know what your friends have done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search engines don’t connect you to local merchants that are eager to give you relevant 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runs on every phone, tablet, or computer you care about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integrates with all your existing workflows and data sources (e-mail, calendar, </a:t>
            </a:r>
            <a:r>
              <a:rPr lang="en-US" sz="2400" dirty="0" err="1"/>
              <a:t>facebook</a:t>
            </a:r>
            <a:r>
              <a:rPr lang="en-US" sz="2400" dirty="0"/>
              <a:t>, </a:t>
            </a:r>
            <a:r>
              <a:rPr lang="en-US" sz="2400" dirty="0" err="1"/>
              <a:t>tasklists</a:t>
            </a:r>
            <a:r>
              <a:rPr lang="en-US" sz="2400" dirty="0"/>
              <a:t>, </a:t>
            </a:r>
            <a:r>
              <a:rPr lang="en-US" sz="2400" dirty="0" smtClean="0"/>
              <a:t>…)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 smtClean="0"/>
              <a:t>takes </a:t>
            </a:r>
            <a:r>
              <a:rPr lang="en-US" sz="2400" dirty="0"/>
              <a:t>input from a keyboard or through your phone and voice recognition, whether online or </a:t>
            </a:r>
            <a:r>
              <a:rPr lang="en-US" sz="2400" dirty="0" smtClean="0"/>
              <a:t>offline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igures out which items it can help with, and gives you some options to try out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llows </a:t>
            </a:r>
            <a:r>
              <a:rPr lang="en-US" sz="2400" dirty="0" smtClean="0"/>
              <a:t>you to easily carry out an option by using </a:t>
            </a:r>
            <a:r>
              <a:rPr lang="en-US" sz="2400" dirty="0"/>
              <a:t>your phone to call, text, browse, email, map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automatically syncs to the cloud and allows you to access your data anywhere</a:t>
            </a:r>
          </a:p>
        </p:txBody>
      </p:sp>
    </p:spTree>
    <p:extLst>
      <p:ext uri="{BB962C8B-B14F-4D97-AF65-F5344CB8AC3E}">
        <p14:creationId xmlns:p14="http://schemas.microsoft.com/office/powerpoint/2010/main" val="3882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486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a</a:t>
            </a:r>
            <a:r>
              <a:rPr lang="en-US" sz="3200" dirty="0" smtClean="0"/>
              <a:t>s a consumer,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helps you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a</a:t>
            </a:r>
            <a:r>
              <a:rPr lang="en-US" sz="3200" dirty="0" smtClean="0"/>
              <a:t>s a business,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helps you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/>
                </a:solidFill>
              </a:rPr>
              <a:t>reach your customer</a:t>
            </a:r>
            <a:br>
              <a:rPr lang="en-US" sz="3200" b="1" dirty="0" smtClean="0">
                <a:solidFill>
                  <a:schemeClr val="tx2"/>
                </a:solidFill>
              </a:rPr>
            </a:br>
            <a:endParaRPr lang="en-US" sz="3200" b="1" dirty="0" smtClean="0">
              <a:solidFill>
                <a:schemeClr val="tx2"/>
              </a:solidFill>
            </a:endParaRPr>
          </a:p>
          <a:p>
            <a:r>
              <a:rPr lang="en-US" sz="2400" dirty="0"/>
              <a:t>a</a:t>
            </a:r>
            <a:r>
              <a:rPr lang="en-US" sz="2400" dirty="0" smtClean="0"/>
              <a:t>t the time they’re actually trying to get it done…</a:t>
            </a:r>
          </a:p>
          <a:p>
            <a:r>
              <a:rPr lang="en-US" sz="2400" dirty="0" smtClean="0"/>
              <a:t>when they’re most interested in what you have to offer…</a:t>
            </a:r>
          </a:p>
          <a:p>
            <a:r>
              <a:rPr lang="en-US" sz="2400" dirty="0" smtClean="0"/>
              <a:t>…giving you the highest ROI for your marketing / customer acquisition budget.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5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is this better than </a:t>
            </a:r>
            <a:r>
              <a:rPr lang="en-US" sz="4000" dirty="0" err="1" smtClean="0"/>
              <a:t>google</a:t>
            </a:r>
            <a:r>
              <a:rPr lang="en-US" sz="4000" dirty="0" smtClean="0"/>
              <a:t>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err="1" smtClean="0"/>
              <a:t>google</a:t>
            </a:r>
            <a:r>
              <a:rPr lang="en-US" sz="2400" dirty="0" smtClean="0"/>
              <a:t> </a:t>
            </a:r>
            <a:r>
              <a:rPr lang="en-US" sz="2400" dirty="0" err="1" smtClean="0"/>
              <a:t>adwords</a:t>
            </a:r>
            <a:r>
              <a:rPr lang="en-US" sz="2400" dirty="0" smtClean="0"/>
              <a:t> is a great solution when a person is sitting by a computer, ready to search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ut their intent is often much earlier than that.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allows you to reach them at the point their intent is first expressed.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removes as much friction as possible from intent to execution – resulting in far higher conversion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is this better than </a:t>
            </a:r>
            <a:r>
              <a:rPr lang="en-US" sz="4000" dirty="0" err="1" smtClean="0"/>
              <a:t>groupon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err="1" smtClean="0"/>
              <a:t>groupon</a:t>
            </a:r>
            <a:r>
              <a:rPr lang="en-US" sz="2400" dirty="0" smtClean="0"/>
              <a:t> and amazon and </a:t>
            </a:r>
            <a:r>
              <a:rPr lang="en-US" sz="2400" dirty="0" err="1" smtClean="0"/>
              <a:t>livingsocial</a:t>
            </a:r>
            <a:r>
              <a:rPr lang="en-US" sz="2400" dirty="0" smtClean="0"/>
              <a:t> all allow you to acquire new customers at deep discounts…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ut are they repeat customers?  or are they just one-time bargain hunters?</a:t>
            </a:r>
            <a:endParaRPr lang="en-US" sz="2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/>
              <a:t>a</a:t>
            </a:r>
            <a:r>
              <a:rPr lang="en-US" sz="2400" dirty="0" smtClean="0"/>
              <a:t>llows you to reach consumers that have already expressed high interest in what you offer… and your offer is delivered </a:t>
            </a:r>
            <a:r>
              <a:rPr lang="en-US" sz="2400" i="1" dirty="0" smtClean="0"/>
              <a:t>at the right place and time, </a:t>
            </a:r>
            <a:r>
              <a:rPr lang="en-US" sz="2400" dirty="0" smtClean="0"/>
              <a:t>as opposed to “yet another contextually irrelevant ad”…</a:t>
            </a:r>
          </a:p>
        </p:txBody>
      </p:sp>
    </p:spTree>
    <p:extLst>
      <p:ext uri="{BB962C8B-B14F-4D97-AF65-F5344CB8AC3E}">
        <p14:creationId xmlns:p14="http://schemas.microsoft.com/office/powerpoint/2010/main" val="29683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reach your customer</a:t>
            </a:r>
            <a:endParaRPr lang="en-US" sz="2800" dirty="0"/>
          </a:p>
          <a:p>
            <a:pPr marL="11430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  <a:p>
            <a:pPr marL="114300" indent="0" algn="ctr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a present for your mom’s birthday</a:t>
            </a:r>
          </a:p>
          <a:p>
            <a:pPr marL="114300" indent="0" algn="ctr">
              <a:buNone/>
            </a:pPr>
            <a:r>
              <a:rPr lang="en-US" sz="2400" dirty="0" smtClean="0"/>
              <a:t>clean the gutters of your house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rder catering for the party you’re throwing</a:t>
            </a:r>
          </a:p>
          <a:p>
            <a:pPr marL="114300" indent="0" algn="ctr">
              <a:buNone/>
            </a:pPr>
            <a:r>
              <a:rPr lang="en-US" sz="2400" dirty="0"/>
              <a:t>r</a:t>
            </a:r>
            <a:r>
              <a:rPr lang="en-US" sz="2400" dirty="0" smtClean="0"/>
              <a:t>enew your passport before that trip you’re taking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pen a savings account for your kid’s college</a:t>
            </a:r>
          </a:p>
          <a:p>
            <a:pPr marL="114300" indent="0" algn="ctr">
              <a:buNone/>
            </a:pPr>
            <a:r>
              <a:rPr lang="en-US" sz="2400" dirty="0"/>
              <a:t>g</a:t>
            </a:r>
            <a:r>
              <a:rPr lang="en-US" sz="2400" dirty="0" smtClean="0"/>
              <a:t>et your oil changed</a:t>
            </a:r>
          </a:p>
          <a:p>
            <a:pPr marL="114300" indent="0" algn="ctr">
              <a:buNone/>
            </a:pP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  <a:p>
            <a:pPr marL="11430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email</a:t>
            </a:r>
            <a:br>
              <a:rPr lang="en-US" sz="2400" dirty="0" smtClean="0"/>
            </a:br>
            <a:r>
              <a:rPr lang="en-US" sz="2400" dirty="0" smtClean="0"/>
              <a:t>post-it notes</a:t>
            </a:r>
            <a:br>
              <a:rPr lang="en-US" sz="2400" dirty="0" smtClean="0"/>
            </a:br>
            <a:r>
              <a:rPr lang="en-US" sz="2400" dirty="0" smtClean="0"/>
              <a:t>calendar</a:t>
            </a:r>
            <a:br>
              <a:rPr lang="en-US" sz="2400" dirty="0" smtClean="0"/>
            </a:br>
            <a:r>
              <a:rPr lang="en-US" sz="2400" dirty="0" smtClean="0"/>
              <a:t>to-do apps</a:t>
            </a:r>
            <a:br>
              <a:rPr lang="en-US" sz="2400" dirty="0" smtClean="0"/>
            </a:br>
            <a:r>
              <a:rPr lang="en-US" sz="2400" dirty="0" smtClean="0"/>
              <a:t>paper</a:t>
            </a:r>
            <a:br>
              <a:rPr lang="en-US" sz="2400" dirty="0" smtClean="0"/>
            </a:br>
            <a:r>
              <a:rPr lang="en-US" sz="2400" dirty="0" smtClean="0"/>
              <a:t>your brain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ou get the high-priority items done</a:t>
            </a:r>
          </a:p>
          <a:p>
            <a:pPr marL="114300" indent="0" algn="ctr">
              <a:buNone/>
            </a:pPr>
            <a:r>
              <a:rPr lang="en-US" sz="2400" dirty="0" smtClean="0"/>
              <a:t>(somehow…)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others languish forever</a:t>
            </a:r>
          </a:p>
          <a:p>
            <a:pPr marL="114300" indent="0" algn="ctr">
              <a:buNone/>
            </a:pPr>
            <a:r>
              <a:rPr lang="en-US" sz="2400" dirty="0" smtClean="0"/>
              <a:t>(who actually finds time to clean the garage?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b="1" dirty="0"/>
              <a:t>w</a:t>
            </a:r>
            <a:r>
              <a:rPr lang="en-US" sz="3200" b="1" dirty="0" smtClean="0"/>
              <a:t>hat if there was a better way?</a:t>
            </a:r>
          </a:p>
          <a:p>
            <a:pPr marL="114300" indent="0" algn="ctr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dirty="0" smtClean="0"/>
              <a:t>what if you could get some help?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3200" b="1" dirty="0" err="1">
                <a:solidFill>
                  <a:schemeClr val="tx2"/>
                </a:solidFill>
              </a:rPr>
              <a:t>m</a:t>
            </a:r>
            <a:r>
              <a:rPr lang="en-US" sz="3200" b="1" dirty="0" err="1" smtClean="0">
                <a:solidFill>
                  <a:schemeClr val="tx2"/>
                </a:solidFill>
              </a:rPr>
              <a:t>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for </a:t>
            </a:r>
            <a:br>
              <a:rPr lang="en-US" sz="3200" dirty="0" smtClean="0"/>
            </a:br>
            <a:r>
              <a:rPr lang="en-US" sz="3200" dirty="0" smtClean="0"/>
              <a:t>simplifying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gives you suggestions for how to</a:t>
            </a:r>
            <a:br>
              <a:rPr lang="en-US" sz="3200" dirty="0" smtClean="0"/>
            </a:br>
            <a:r>
              <a:rPr lang="en-US" sz="3200" dirty="0" smtClean="0"/>
              <a:t>get it done, 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data stored in the digital tools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wall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a flower delivery service running specials and book it with a single click</a:t>
            </a:r>
          </a:p>
          <a:p>
            <a:r>
              <a:rPr lang="en-US" sz="2400" dirty="0"/>
              <a:t>send an e-card or virtual gift</a:t>
            </a:r>
          </a:p>
          <a:p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r>
              <a:rPr lang="en-US" sz="2400" dirty="0" smtClean="0"/>
              <a:t>find out which services your friends have used and how they rated them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</p:txBody>
      </p:sp>
    </p:spTree>
    <p:extLst>
      <p:ext uri="{BB962C8B-B14F-4D97-AF65-F5344CB8AC3E}">
        <p14:creationId xmlns:p14="http://schemas.microsoft.com/office/powerpoint/2010/main" val="42127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order catering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 smtClean="0"/>
              <a:t>told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that you need to order catering.  </a:t>
            </a:r>
            <a:r>
              <a:rPr lang="en-US" sz="2400" dirty="0" smtClean="0"/>
              <a:t>after </a:t>
            </a:r>
            <a:r>
              <a:rPr lang="en-US" sz="2400" dirty="0" smtClean="0"/>
              <a:t>it finds out what kind of food you like, it can help you with the details…</a:t>
            </a:r>
          </a:p>
          <a:p>
            <a:r>
              <a:rPr lang="en-US" sz="2400" dirty="0" smtClean="0"/>
              <a:t>what catering services have your friends used?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hat services have your neighbors used, and who is running specials?</a:t>
            </a:r>
          </a:p>
        </p:txBody>
      </p:sp>
    </p:spTree>
    <p:extLst>
      <p:ext uri="{BB962C8B-B14F-4D97-AF65-F5344CB8AC3E}">
        <p14:creationId xmlns:p14="http://schemas.microsoft.com/office/powerpoint/2010/main" val="9629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1866</TotalTime>
  <Words>444</Words>
  <Application>Microsoft Office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myvalet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mom’s birthday</vt:lpstr>
      <vt:lpstr>example: clean the gutters</vt:lpstr>
      <vt:lpstr>example: order catering</vt:lpstr>
      <vt:lpstr>example: renew your passport</vt:lpstr>
      <vt:lpstr>example: savings account for college</vt:lpstr>
      <vt:lpstr>example: get your oil changed</vt:lpstr>
      <vt:lpstr>what’s in common?</vt:lpstr>
      <vt:lpstr>how does it work?</vt:lpstr>
      <vt:lpstr>why not just search the web?</vt:lpstr>
      <vt:lpstr>myvalet…</vt:lpstr>
      <vt:lpstr>PowerPoint Presentation</vt:lpstr>
      <vt:lpstr>why is this better than google adwords?</vt:lpstr>
      <vt:lpstr>why is this better than groupon?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24</cp:revision>
  <dcterms:created xsi:type="dcterms:W3CDTF">2011-08-09T03:32:10Z</dcterms:created>
  <dcterms:modified xsi:type="dcterms:W3CDTF">2011-12-07T22:31:08Z</dcterms:modified>
</cp:coreProperties>
</file>