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5" autoAdjust="0"/>
  </p:normalViewPr>
  <p:slideViewPr>
    <p:cSldViewPr>
      <p:cViewPr varScale="1">
        <p:scale>
          <a:sx n="61" d="100"/>
          <a:sy n="61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D301B2-57C9-432A-BC65-211AB6982F6F}" type="datetimeFigureOut">
              <a:rPr lang="en-US" smtClean="0"/>
              <a:t>12/12/2011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yvalet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</a:t>
            </a:r>
            <a:r>
              <a:rPr lang="en-US" dirty="0" smtClean="0"/>
              <a:t>ocus group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(order of importance)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</a:t>
            </a:r>
            <a:r>
              <a:rPr lang="en-US" dirty="0" err="1" smtClean="0"/>
              <a:t>myvalet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Prioritize the initial scenarios</a:t>
            </a:r>
          </a:p>
          <a:p>
            <a:r>
              <a:rPr lang="en-US" dirty="0" smtClean="0"/>
              <a:t>Identify early users / beta testers</a:t>
            </a:r>
          </a:p>
          <a:p>
            <a:r>
              <a:rPr lang="en-US" dirty="0" smtClean="0"/>
              <a:t>Gather feedback to help refine the consumer pitch</a:t>
            </a:r>
          </a:p>
          <a:p>
            <a:r>
              <a:rPr lang="en-US" dirty="0" smtClean="0"/>
              <a:t>Gather feedback on product name / branding</a:t>
            </a:r>
          </a:p>
          <a:p>
            <a:r>
              <a:rPr lang="en-US" dirty="0" smtClean="0"/>
              <a:t>Prioritize initial feature set</a:t>
            </a:r>
          </a:p>
        </p:txBody>
      </p:sp>
    </p:spTree>
    <p:extLst>
      <p:ext uri="{BB962C8B-B14F-4D97-AF65-F5344CB8AC3E}">
        <p14:creationId xmlns:p14="http://schemas.microsoft.com/office/powerpoint/2010/main" val="1017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Run through the </a:t>
            </a:r>
            <a:r>
              <a:rPr lang="en-US" dirty="0" err="1" smtClean="0"/>
              <a:t>powerpoint</a:t>
            </a:r>
            <a:r>
              <a:rPr lang="en-US" dirty="0" smtClean="0"/>
              <a:t> form of the pitch</a:t>
            </a:r>
          </a:p>
          <a:p>
            <a:r>
              <a:rPr lang="en-US" dirty="0" smtClean="0"/>
              <a:t>Is this a product that you’d be interested in?</a:t>
            </a:r>
          </a:p>
          <a:p>
            <a:r>
              <a:rPr lang="en-US" dirty="0" smtClean="0"/>
              <a:t>What is most compelling about it?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What did you think of the presentation?</a:t>
            </a:r>
          </a:p>
          <a:p>
            <a:r>
              <a:rPr lang="en-US" dirty="0" smtClean="0"/>
              <a:t>What were your top three takeaways?</a:t>
            </a:r>
          </a:p>
          <a:p>
            <a:r>
              <a:rPr lang="en-US" dirty="0" smtClean="0"/>
              <a:t>What was left unclear?</a:t>
            </a:r>
          </a:p>
          <a:p>
            <a:r>
              <a:rPr lang="en-US" dirty="0" smtClean="0"/>
              <a:t>How could we improve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 walked through six scenarios:</a:t>
            </a:r>
          </a:p>
          <a:p>
            <a:r>
              <a:rPr lang="en-US" dirty="0" smtClean="0"/>
              <a:t>Mom’s birthday</a:t>
            </a:r>
          </a:p>
          <a:p>
            <a:r>
              <a:rPr lang="en-US" dirty="0" smtClean="0"/>
              <a:t>Clean the gutters</a:t>
            </a:r>
          </a:p>
          <a:p>
            <a:r>
              <a:rPr lang="en-US" dirty="0" smtClean="0"/>
              <a:t>Order catering for a party</a:t>
            </a:r>
          </a:p>
          <a:p>
            <a:r>
              <a:rPr lang="en-US" dirty="0" smtClean="0"/>
              <a:t>Renew your passport</a:t>
            </a:r>
          </a:p>
          <a:p>
            <a:r>
              <a:rPr lang="en-US" dirty="0" smtClean="0"/>
              <a:t>Savings account for college</a:t>
            </a:r>
          </a:p>
          <a:p>
            <a:r>
              <a:rPr lang="en-US" dirty="0" smtClean="0"/>
              <a:t>Get your oil changed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What were the top three scenarios and why?</a:t>
            </a:r>
          </a:p>
          <a:p>
            <a:r>
              <a:rPr lang="en-US" dirty="0" smtClean="0"/>
              <a:t>What are other similar scenarios that would be even more appealing?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/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think of “</a:t>
            </a:r>
            <a:r>
              <a:rPr lang="en-US" dirty="0" err="1" smtClean="0"/>
              <a:t>myvalet</a:t>
            </a:r>
            <a:r>
              <a:rPr lang="en-US" dirty="0" smtClean="0"/>
              <a:t>” as a name?  What image does it invoke?</a:t>
            </a:r>
          </a:p>
          <a:p>
            <a:r>
              <a:rPr lang="en-US" dirty="0" smtClean="0"/>
              <a:t>What did you think of the tagline “simplify your life”?  Does the product description match the expectations it evokes?</a:t>
            </a:r>
          </a:p>
          <a:p>
            <a:r>
              <a:rPr lang="en-US" dirty="0" smtClean="0"/>
              <a:t>What other product name or tagline could be more appropriate?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6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2264</TotalTime>
  <Words>196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myvalet  focus group goals</vt:lpstr>
      <vt:lpstr>Goals (order of importance)</vt:lpstr>
      <vt:lpstr>Concept Validation</vt:lpstr>
      <vt:lpstr>Scenarios</vt:lpstr>
      <vt:lpstr>Name / Brand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27</cp:revision>
  <dcterms:created xsi:type="dcterms:W3CDTF">2011-08-09T03:32:10Z</dcterms:created>
  <dcterms:modified xsi:type="dcterms:W3CDTF">2011-12-13T00:55:59Z</dcterms:modified>
</cp:coreProperties>
</file>