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64" r:id="rId9"/>
    <p:sldId id="281" r:id="rId10"/>
    <p:sldId id="266" r:id="rId11"/>
    <p:sldId id="282" r:id="rId12"/>
    <p:sldId id="283" r:id="rId13"/>
    <p:sldId id="267" r:id="rId14"/>
    <p:sldId id="268" r:id="rId15"/>
    <p:sldId id="284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ri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6556-5EB4-4EAD-8FC1-4E22B12A6720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3B93-BDDB-4A22-80F0-6F374A0D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EC80-FBED-400A-9BA5-F627690525F1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54A5-ECAA-4B22-9192-C2606E9C99B7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1E35-F42F-419B-B1F0-B831C3D87443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B9B0-A04F-4970-BA67-410ACD921D71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E54F-DAA4-4D3C-8E23-A9A996B86124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DA4E-E83B-4A9F-846F-E12A7F3D5A18}" type="datetime1">
              <a:rPr lang="en-US" smtClean="0"/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696-72EC-4864-8791-9B402AF34F8E}" type="datetime1">
              <a:rPr lang="en-US" smtClean="0"/>
              <a:t>12/27/2011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3C4-8494-467C-B559-A405DC6DC270}" type="datetime1">
              <a:rPr lang="en-US" smtClean="0"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119B-EC60-420C-96DC-1E43BEF986BC}" type="datetime1">
              <a:rPr lang="en-US" smtClean="0"/>
              <a:t>12/27/2011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D12E-D872-41C8-93B0-0F28996CAED4}" type="datetime1">
              <a:rPr lang="en-US" smtClean="0"/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E748-7051-4E43-93F9-F38F828A31BD}" type="datetime1">
              <a:rPr lang="en-US" smtClean="0"/>
              <a:t>12/27/2011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3F2F5C-A1DF-46E9-87B8-06B2E3323A5E}" type="datetime1">
              <a:rPr lang="en-US" smtClean="0"/>
              <a:t>12/27/2011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simplify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renew your passport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added this task ahead of your international trip.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will…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sk you when the expiration date is and when you leave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find local services that will help you extend your passport if there’s enough time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i</a:t>
            </a:r>
            <a:r>
              <a:rPr lang="en-US" sz="2400" dirty="0" smtClean="0"/>
              <a:t>f not,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find the local passport office and the phone number for making an </a:t>
            </a:r>
            <a:r>
              <a:rPr lang="en-US" sz="2400" dirty="0" smtClean="0"/>
              <a:t>appointment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7B3-F016-4AF0-B8FD-DCACA1F4757D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8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savings account for college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will help by: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inding out what plans (529, GET) and what brokerages friends are using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</a:t>
            </a:r>
            <a:r>
              <a:rPr lang="en-US" sz="2400" dirty="0" smtClean="0"/>
              <a:t>ecommending a financial advisor in your area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inding out what deals are offered by financial service institutions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9637-8008-45E4-860F-FD7B23632E25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0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get your oil changed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will remember that you changed your oil more than three months ago.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utomatically remind you that you need to take the car in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ind a local dealer offering a special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how closest locations on a map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or if you want to do it yourself,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/>
              <a:t>will </a:t>
            </a:r>
            <a:r>
              <a:rPr lang="en-US" sz="2400" dirty="0"/>
              <a:t>let you know what kind of oil (and how much oil) your car requires, and find good deals on your favorite brand of oil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9F6-FB64-4E12-BD34-7573D8A4121F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57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hat’s in common?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in all of these cases, you need to get something done…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not immediately – you’re writing it down for later… but it’s important enough to write down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ometimes you would rather do it yourself, and others times you just want someone else to do it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 in either case, you’d like to get help, find out what others are doing, and </a:t>
            </a:r>
            <a:r>
              <a:rPr lang="en-US" sz="2400" dirty="0" smtClean="0"/>
              <a:t>do it cheaply :-)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8895-9A81-4F12-B650-28EE7603AA84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digital life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</a:t>
            </a:r>
            <a:r>
              <a:rPr lang="en-US" sz="2400" dirty="0" smtClean="0"/>
              <a:t> apps,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figure out what you’re intending to do and give you some possible actions based on its extensive database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follow the actions that make sense, and/or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that it failed and why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use it!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5C85-71D1-4C6F-9243-E5152EDBCB43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hy not just search the web?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400" dirty="0"/>
              <a:t>yes, it’s all on the web… but can you find it?  </a:t>
            </a:r>
          </a:p>
          <a:p>
            <a:pPr marL="114300" indent="0">
              <a:buNone/>
            </a:pPr>
            <a:r>
              <a:rPr lang="en-US" sz="2400" dirty="0"/>
              <a:t>search engines…</a:t>
            </a:r>
          </a:p>
          <a:p>
            <a:r>
              <a:rPr lang="en-US" sz="2400" dirty="0"/>
              <a:t>rarely help you get tasks done that require local context</a:t>
            </a:r>
          </a:p>
          <a:p>
            <a:r>
              <a:rPr lang="en-US" sz="2400" dirty="0"/>
              <a:t>don’t remember how you did it last time</a:t>
            </a:r>
          </a:p>
          <a:p>
            <a:r>
              <a:rPr lang="en-US" sz="2400" dirty="0"/>
              <a:t>aren’t very good at asking you for more information </a:t>
            </a:r>
          </a:p>
          <a:p>
            <a:r>
              <a:rPr lang="en-US" sz="2400" dirty="0"/>
              <a:t>rarely incorporate recommendations from friends</a:t>
            </a:r>
          </a:p>
          <a:p>
            <a:r>
              <a:rPr lang="en-US" sz="2400" dirty="0"/>
              <a:t>don’t remind you to do things based on what they know about you</a:t>
            </a:r>
          </a:p>
          <a:p>
            <a:r>
              <a:rPr lang="en-US" sz="2400" dirty="0"/>
              <a:t>don’t connect you to local merchants that are eager to give you relevant offers</a:t>
            </a:r>
          </a:p>
          <a:p>
            <a:r>
              <a:rPr lang="en-US" sz="2400" dirty="0"/>
              <a:t>don’t allow you to give feedback and share with others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725F-0F2A-427C-87DD-A53A3932FDCD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13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2"/>
              </a:buClr>
            </a:pPr>
            <a:r>
              <a:rPr lang="en-US" sz="2400" dirty="0" smtClean="0"/>
              <a:t>runs on every phone, tablet, or computer you care about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integrates with all your existing workflows and data sources (e-mail, calendar, </a:t>
            </a:r>
            <a:r>
              <a:rPr lang="en-US" sz="2400" dirty="0" err="1"/>
              <a:t>facebook</a:t>
            </a:r>
            <a:r>
              <a:rPr lang="en-US" sz="2400" dirty="0"/>
              <a:t>, </a:t>
            </a:r>
            <a:r>
              <a:rPr lang="en-US" sz="2400" dirty="0" err="1"/>
              <a:t>tasklists</a:t>
            </a:r>
            <a:r>
              <a:rPr lang="en-US" sz="2400" dirty="0"/>
              <a:t>, </a:t>
            </a:r>
            <a:r>
              <a:rPr lang="en-US" sz="2400" dirty="0" smtClean="0"/>
              <a:t>…)</a:t>
            </a:r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takes </a:t>
            </a:r>
            <a:r>
              <a:rPr lang="en-US" sz="2400" dirty="0"/>
              <a:t>input from a keyboard or through your phone and voice recognition, whether online or </a:t>
            </a:r>
            <a:r>
              <a:rPr lang="en-US" sz="2400" dirty="0" smtClean="0"/>
              <a:t>offline</a:t>
            </a:r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igures out which items it can help with, and gives you some options to try out</a:t>
            </a:r>
          </a:p>
          <a:p>
            <a:pPr>
              <a:buClr>
                <a:schemeClr val="tx2"/>
              </a:buClr>
            </a:pP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 smtClean="0"/>
              <a:t>Allows you to easily carry out an option by using </a:t>
            </a:r>
            <a:r>
              <a:rPr lang="en-US" sz="2400" dirty="0"/>
              <a:t>your phone to call, text, browse, email, map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 smtClean="0"/>
              <a:t>automatically syncs to the cloud and allows you to access your data anywhere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ABE-C3BC-4976-ADDF-52F4663D1D24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56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C316-B1F3-4760-BB62-08CF77C48069}" type="datetime1">
              <a:rPr lang="en-US" smtClean="0"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BFBB-9D47-4755-B46D-D49D2CB681E7}" type="datetime1">
              <a:rPr lang="en-US" smtClean="0"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</a:t>
            </a:r>
            <a:r>
              <a:rPr lang="en-US" sz="3200" dirty="0" smtClean="0"/>
              <a:t>…</a:t>
            </a:r>
            <a:endParaRPr lang="en-US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8938-A30A-46ED-93D2-2DE0A668CBF2}" type="datetime1">
              <a:rPr lang="en-US" smtClean="0"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9241" y="2969567"/>
            <a:ext cx="3038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organize your week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39145" y="3550027"/>
            <a:ext cx="2246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groceries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423935" y="4130487"/>
            <a:ext cx="5676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d</a:t>
            </a:r>
            <a:r>
              <a:rPr lang="en-US" sz="2400" dirty="0" smtClean="0"/>
              <a:t>o something nice for mom’s birthday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805450" y="4710947"/>
            <a:ext cx="4913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c</a:t>
            </a:r>
            <a:r>
              <a:rPr lang="en-US" sz="2400" dirty="0" smtClean="0"/>
              <a:t>lean the gutters of your house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63243" y="5291407"/>
            <a:ext cx="2997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plan a baby shower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007975" y="5871865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028" name="Picture 4" descr="C:\Users\Omri\AppData\Local\Microsoft\Windows\Temporary Internet Files\Content.IE5\CMC00RX8\MC90043480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79" y="2851575"/>
            <a:ext cx="660888" cy="6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61" y="3950595"/>
            <a:ext cx="542091" cy="7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62" y="4600430"/>
            <a:ext cx="611833" cy="6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Omri\AppData\Local\Microsoft\Windows\Temporary Internet Files\Content.IE5\CMC00RX8\MC90032568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22" y="5380000"/>
            <a:ext cx="491384" cy="5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14" y="3509731"/>
            <a:ext cx="672607" cy="54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</a:t>
            </a:r>
            <a:r>
              <a:rPr lang="en-US" sz="3200" dirty="0" smtClean="0"/>
              <a:t>…</a:t>
            </a:r>
            <a:endParaRPr lang="en-US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7ED-9EF1-4FCB-82BD-430A12D714AA}" type="datetime1">
              <a:rPr lang="en-US" smtClean="0"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4274" y="2992947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84026" y="3570811"/>
            <a:ext cx="2156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ost-it notes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03825" y="4148675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calendar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359554" y="4726539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to-do apps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105480" y="5304403"/>
            <a:ext cx="231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aper &amp; pencil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340220" y="5882269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y</a:t>
            </a:r>
            <a:r>
              <a:rPr lang="en-US" sz="2400" dirty="0" smtClean="0"/>
              <a:t>our brain</a:t>
            </a:r>
            <a:endParaRPr lang="en-US" sz="2400" dirty="0"/>
          </a:p>
        </p:txBody>
      </p:sp>
      <p:pic>
        <p:nvPicPr>
          <p:cNvPr id="2055" name="Picture 7" descr="C:\Users\Omri\AppData\Local\Microsoft\Windows\Temporary Internet Files\Content.IE5\Q77Q1C9T\MC9004414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35" y="2960677"/>
            <a:ext cx="802616" cy="8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Omri\AppData\Local\Microsoft\Windows\Temporary Internet Files\Content.IE5\CMC00RX8\MC90043266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163084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Omri\AppData\Local\Microsoft\Windows\Temporary Internet Files\Content.IE5\CMC00RX8\MP900439423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7" y="3419059"/>
            <a:ext cx="820494" cy="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Omri\AppData\Local\Microsoft\Windows\Temporary Internet Files\Content.IE5\CMC00RX8\MC90018758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78" y="5800470"/>
            <a:ext cx="531222" cy="6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Omri\AppData\Local\Microsoft\Windows\Temporary Internet Files\Content.IE5\Q77Q1C9T\MC900431585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5" y="4726539"/>
            <a:ext cx="577864" cy="57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mri\AppData\Local\Microsoft\Windows\Temporary Internet Files\Content.IE5\5PGJ0YNE\MP900384801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71" y="4032476"/>
            <a:ext cx="695129" cy="6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ou get the high-priority items done</a:t>
            </a:r>
          </a:p>
          <a:p>
            <a:pPr marL="11430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others languish forever</a:t>
            </a:r>
            <a:endParaRPr lang="en-US" sz="3200" dirty="0" smtClean="0"/>
          </a:p>
          <a:p>
            <a:pPr marL="114300" indent="0" algn="ctr">
              <a:buNone/>
            </a:pPr>
            <a:endParaRPr lang="en-US" sz="3200" b="1" dirty="0" smtClean="0"/>
          </a:p>
          <a:p>
            <a:pPr marL="114300" indent="0" algn="ctr">
              <a:buNone/>
            </a:pPr>
            <a:r>
              <a:rPr lang="en-US" sz="3200" b="1" dirty="0" smtClean="0"/>
              <a:t>what </a:t>
            </a:r>
            <a:r>
              <a:rPr lang="en-US" sz="3200" b="1" dirty="0" smtClean="0"/>
              <a:t>if there was a better way?</a:t>
            </a:r>
          </a:p>
          <a:p>
            <a:pPr marL="114300" indent="0" algn="ctr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dirty="0" smtClean="0"/>
              <a:t>what if you could get some help?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014-9894-4FFA-901B-C4F0255A433E}" type="datetime1">
              <a:rPr lang="en-US" smtClean="0"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33600"/>
            <a:ext cx="667046" cy="667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29" y="3400279"/>
            <a:ext cx="433387" cy="4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for </a:t>
            </a:r>
            <a:br>
              <a:rPr lang="en-US" sz="3200" dirty="0" smtClean="0"/>
            </a:br>
            <a:r>
              <a:rPr lang="en-US" sz="3200" dirty="0" smtClean="0"/>
              <a:t>simplifying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gives you suggestions for how to</a:t>
            </a:r>
            <a:br>
              <a:rPr lang="en-US" sz="3200" dirty="0" smtClean="0"/>
            </a:br>
            <a:r>
              <a:rPr lang="en-US" sz="3200" dirty="0" smtClean="0"/>
              <a:t>get it done, 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data stored in the digital tools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B630-DC5C-4C7B-80BF-66890B1E4723}" type="datetime1">
              <a:rPr lang="en-US" smtClean="0"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wall and send her a virtual cake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send an e-card with a personalized message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order flowers and/or chocolate from a delivery </a:t>
            </a:r>
            <a:r>
              <a:rPr lang="en-US" sz="2400" dirty="0"/>
              <a:t>service running </a:t>
            </a:r>
            <a:r>
              <a:rPr lang="en-US" sz="2400" dirty="0" smtClean="0"/>
              <a:t>specials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make </a:t>
            </a:r>
            <a:r>
              <a:rPr lang="en-US" sz="2400" dirty="0"/>
              <a:t>a dinner reservation at her favorite restaurant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hare gift list with your siblings to make sure you’re not all getting her the same 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6BB-2FD4-450F-8294-85E5307E2207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find out which services your friends have used and how they rated them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EC7-89DA-4FB3-A897-EF644517E525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13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order catering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told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that you need to order catering.  </a:t>
            </a:r>
            <a:r>
              <a:rPr lang="en-US" sz="2400" dirty="0"/>
              <a:t>a</a:t>
            </a:r>
            <a:r>
              <a:rPr lang="en-US" sz="2400" dirty="0" smtClean="0"/>
              <a:t>fter it finds out what kind of food you like, it can help you with the details…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what catering services have your friends used?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w</a:t>
            </a:r>
            <a:r>
              <a:rPr lang="en-US" sz="2400" dirty="0" smtClean="0"/>
              <a:t>hat services have your neighbors used, and who is running specials</a:t>
            </a:r>
            <a:r>
              <a:rPr lang="en-US" sz="2400" dirty="0" smtClean="0"/>
              <a:t>?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navigate to the caterers’ website to learn more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one-touch phone call to any of the caterers on the list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provide </a:t>
            </a:r>
            <a:r>
              <a:rPr lang="en-US" sz="2400" dirty="0"/>
              <a:t>feedback about the caterer you selected, and share this feedback with </a:t>
            </a:r>
            <a:r>
              <a:rPr lang="en-US" sz="2400" dirty="0" smtClean="0"/>
              <a:t>friends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9B1-EB51-42D4-A280-A373682A37B8}" type="datetime1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83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uiltSteady">
      <a:dk1>
        <a:sysClr val="windowText" lastClr="000000"/>
      </a:dk1>
      <a:lt1>
        <a:sysClr val="window" lastClr="FFFFFF"/>
      </a:lt1>
      <a:dk2>
        <a:srgbClr val="A00000"/>
      </a:dk2>
      <a:lt2>
        <a:srgbClr val="EEECE1"/>
      </a:lt2>
      <a:accent1>
        <a:srgbClr val="000000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</TotalTime>
  <Words>692</Words>
  <Application>Microsoft Office PowerPoint</Application>
  <PresentationFormat>On-screen Show (4:3)</PresentationFormat>
  <Paragraphs>159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zaplify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mom’s birthday</vt:lpstr>
      <vt:lpstr>example: clean the gutters</vt:lpstr>
      <vt:lpstr>example: order catering</vt:lpstr>
      <vt:lpstr>example: renew your passport</vt:lpstr>
      <vt:lpstr>example: savings account for college</vt:lpstr>
      <vt:lpstr>example: get your oil changed</vt:lpstr>
      <vt:lpstr>what’s in common?</vt:lpstr>
      <vt:lpstr>how does it work?</vt:lpstr>
      <vt:lpstr>why not just search the web?</vt:lpstr>
      <vt:lpstr>zaplify…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42</cp:revision>
  <dcterms:created xsi:type="dcterms:W3CDTF">2011-08-09T03:32:10Z</dcterms:created>
  <dcterms:modified xsi:type="dcterms:W3CDTF">2011-12-27T20:29:31Z</dcterms:modified>
</cp:coreProperties>
</file>