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76" r:id="rId4"/>
    <p:sldId id="278" r:id="rId5"/>
    <p:sldId id="277" r:id="rId6"/>
    <p:sldId id="260" r:id="rId7"/>
    <p:sldId id="262" r:id="rId8"/>
    <p:sldId id="264" r:id="rId9"/>
    <p:sldId id="281" r:id="rId10"/>
    <p:sldId id="266" r:id="rId11"/>
    <p:sldId id="282" r:id="rId12"/>
    <p:sldId id="283" r:id="rId13"/>
    <p:sldId id="267" r:id="rId14"/>
    <p:sldId id="268" r:id="rId15"/>
    <p:sldId id="284" r:id="rId16"/>
    <p:sldId id="273" r:id="rId17"/>
    <p:sldId id="274" r:id="rId18"/>
    <p:sldId id="275" r:id="rId19"/>
    <p:sldId id="285" r:id="rId20"/>
    <p:sldId id="269" r:id="rId21"/>
    <p:sldId id="270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01B2-57C9-432A-BC65-211AB6982F6F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1D301B2-57C9-432A-BC65-211AB6982F6F}" type="datetimeFigureOut">
              <a:rPr lang="en-US" smtClean="0"/>
              <a:t>12/5/2011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myvalet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simplify your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772400" cy="1143000"/>
          </a:xfrm>
        </p:spPr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</a:t>
            </a:r>
            <a:r>
              <a:rPr lang="en-US" sz="4000" dirty="0" smtClean="0"/>
              <a:t>renew your </a:t>
            </a:r>
            <a:r>
              <a:rPr lang="en-US" sz="4000" dirty="0" smtClean="0"/>
              <a:t>passport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</a:t>
            </a:r>
            <a:r>
              <a:rPr lang="en-US" sz="2400" dirty="0" smtClean="0"/>
              <a:t>will find local services that will help you extend your passport.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or if your passport already expired,  </a:t>
            </a: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will find the local passport office and the phone number for making an appointment.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9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</a:t>
            </a:r>
            <a:r>
              <a:rPr lang="en-US" sz="4000" dirty="0" smtClean="0"/>
              <a:t>savings account for college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will help by:</a:t>
            </a:r>
          </a:p>
          <a:p>
            <a:r>
              <a:rPr lang="en-US" sz="2400" dirty="0" smtClean="0"/>
              <a:t>Finding out what friends are doing</a:t>
            </a:r>
          </a:p>
          <a:p>
            <a:r>
              <a:rPr lang="en-US" sz="2400" dirty="0" smtClean="0"/>
              <a:t>Recommending a financial advisor in your area</a:t>
            </a:r>
          </a:p>
          <a:p>
            <a:r>
              <a:rPr lang="en-US" sz="2400" dirty="0" smtClean="0"/>
              <a:t>Finding out what deals are offered by financial service institutions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7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</a:t>
            </a:r>
            <a:r>
              <a:rPr lang="en-US" sz="4000" dirty="0" smtClean="0"/>
              <a:t>get your oil changed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will remember that you changed your oil more than three months ago.  It can…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utomatically remind you that you need to take the car in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ind a local dealer offering a special</a:t>
            </a:r>
          </a:p>
          <a:p>
            <a:r>
              <a:rPr lang="en-US" sz="2400" dirty="0"/>
              <a:t>h</a:t>
            </a:r>
            <a:r>
              <a:rPr lang="en-US" sz="2400" dirty="0" smtClean="0"/>
              <a:t>elp you list your task on task-sharing bulletin boards like </a:t>
            </a:r>
            <a:r>
              <a:rPr lang="en-US" sz="2400" dirty="0" err="1" smtClean="0"/>
              <a:t>taskrabbit</a:t>
            </a:r>
            <a:r>
              <a:rPr lang="en-US" sz="2400" dirty="0" smtClean="0"/>
              <a:t> or </a:t>
            </a:r>
            <a:r>
              <a:rPr lang="en-US" sz="2400" dirty="0" err="1" smtClean="0"/>
              <a:t>zaarly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o</a:t>
            </a:r>
            <a:r>
              <a:rPr lang="en-US" sz="2400" dirty="0" smtClean="0"/>
              <a:t>r if you want to do it yourself, </a:t>
            </a: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dirty="0"/>
              <a:t>will find good deals </a:t>
            </a:r>
            <a:r>
              <a:rPr lang="en-US" sz="2400" dirty="0" smtClean="0"/>
              <a:t>on your favorite brand.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036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</a:t>
            </a:r>
            <a:r>
              <a:rPr lang="en-US" sz="4000" dirty="0" smtClean="0"/>
              <a:t>hat’s in common?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smtClean="0"/>
              <a:t>in all of these cases, you’re trying to get something done… 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not immediately – you’re writing it down for later… but it’s important enough to write down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ometimes you would rather do it yourself, and others times you just want someone else to do it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and in either case, you’d like to </a:t>
            </a:r>
            <a:r>
              <a:rPr lang="en-US" sz="2400" dirty="0" smtClean="0"/>
              <a:t>get help, find out what others are doing, and save </a:t>
            </a:r>
            <a:r>
              <a:rPr lang="en-US" sz="2400" dirty="0" smtClean="0"/>
              <a:t>money :-)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</a:t>
            </a:r>
            <a:r>
              <a:rPr lang="en-US" sz="4000" dirty="0" smtClean="0"/>
              <a:t>ow does it work?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smtClean="0"/>
              <a:t>you connect </a:t>
            </a: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to your digital life (email, calendar,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</a:t>
            </a:r>
            <a:r>
              <a:rPr lang="en-US" sz="2400" dirty="0" err="1" smtClean="0"/>
              <a:t>tasklist</a:t>
            </a:r>
            <a:r>
              <a:rPr lang="en-US" sz="2400" dirty="0" smtClean="0"/>
              <a:t> apps, …)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tell </a:t>
            </a: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what you need to get done by speaking or typing</a:t>
            </a:r>
            <a:endParaRPr lang="en-US" sz="2400" dirty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will figure out what you’re intending to do and give you some possible actions based on its extensive database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follow the actions that make sense, and/or tell </a:t>
            </a: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that it failed and why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gets smarter every time you use it, and every time others use it!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431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</a:t>
            </a:r>
            <a:r>
              <a:rPr lang="en-US" sz="4000" dirty="0" smtClean="0"/>
              <a:t>hy not </a:t>
            </a:r>
            <a:r>
              <a:rPr lang="en-US" sz="4000" dirty="0" smtClean="0"/>
              <a:t>just search </a:t>
            </a:r>
            <a:r>
              <a:rPr lang="en-US" sz="4000" dirty="0" smtClean="0"/>
              <a:t>the web?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smtClean="0"/>
              <a:t>yes, it’s all on the web…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ut can you find it?  </a:t>
            </a:r>
            <a:endParaRPr lang="en-US" sz="2400" dirty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earch engines rarely help you get tasks done that require local </a:t>
            </a:r>
            <a:r>
              <a:rPr lang="en-US" sz="2400" dirty="0" smtClean="0"/>
              <a:t>context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earch engines don’t know what your friends have done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search engines don’t connect you to local merchants that are eager to give you relevant offers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9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myvalet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runs on every phone, tablet, or computer you care about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a</a:t>
            </a:r>
            <a:r>
              <a:rPr lang="en-US" sz="2400" dirty="0" smtClean="0"/>
              <a:t>utomatically syncs to the cloud and makes your lists available everywhere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takes input from a keyboard or through your phone and voice recognition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integrates with all your existing workflows (e-mail, calendar, </a:t>
            </a:r>
            <a:r>
              <a:rPr lang="en-US" sz="2400" dirty="0" err="1"/>
              <a:t>facebook</a:t>
            </a:r>
            <a:r>
              <a:rPr lang="en-US" sz="2400" dirty="0"/>
              <a:t>, </a:t>
            </a:r>
            <a:r>
              <a:rPr lang="en-US" sz="2400" dirty="0" err="1"/>
              <a:t>tasklists</a:t>
            </a:r>
            <a:r>
              <a:rPr lang="en-US" sz="2400" dirty="0"/>
              <a:t>, </a:t>
            </a:r>
            <a:r>
              <a:rPr lang="en-US" sz="2400" dirty="0" smtClean="0"/>
              <a:t>…)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 smtClean="0"/>
              <a:t>offers </a:t>
            </a:r>
            <a:r>
              <a:rPr lang="en-US" sz="2400" dirty="0" smtClean="0"/>
              <a:t>one-click built-in actions that take advantage of your phone to call, text, browse, email, map</a:t>
            </a:r>
            <a:r>
              <a:rPr lang="en-US" sz="2400" dirty="0" smtClean="0"/>
              <a:t>…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822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620000" cy="54864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a</a:t>
            </a:r>
            <a:r>
              <a:rPr lang="en-US" sz="3200" dirty="0" smtClean="0"/>
              <a:t>s a consumer, </a:t>
            </a:r>
            <a:r>
              <a:rPr lang="en-US" sz="3200" b="1" dirty="0" err="1" smtClean="0">
                <a:solidFill>
                  <a:schemeClr val="tx2"/>
                </a:solidFill>
              </a:rPr>
              <a:t>myvalet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helps you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tx2"/>
                </a:solidFill>
              </a:rPr>
              <a:t>simplify your life</a:t>
            </a:r>
            <a:endParaRPr lang="en-US" sz="3200" b="1" dirty="0" smtClean="0">
              <a:solidFill>
                <a:schemeClr val="tx2"/>
              </a:solidFill>
            </a:endParaRPr>
          </a:p>
          <a:p>
            <a:pPr marL="114300" indent="0" algn="ctr"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 marL="114300" indent="0" algn="ctr">
              <a:buNone/>
            </a:pPr>
            <a:r>
              <a:rPr lang="en-US" sz="3200" dirty="0"/>
              <a:t>a</a:t>
            </a:r>
            <a:r>
              <a:rPr lang="en-US" sz="3200" dirty="0" smtClean="0"/>
              <a:t>s a business, </a:t>
            </a:r>
            <a:r>
              <a:rPr lang="en-US" sz="3200" b="1" dirty="0" err="1" smtClean="0">
                <a:solidFill>
                  <a:schemeClr val="tx2"/>
                </a:solidFill>
              </a:rPr>
              <a:t>myvalet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helps you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tx2"/>
                </a:solidFill>
              </a:rPr>
              <a:t>reach </a:t>
            </a:r>
            <a:r>
              <a:rPr lang="en-US" sz="3200" b="1" dirty="0" smtClean="0">
                <a:solidFill>
                  <a:schemeClr val="tx2"/>
                </a:solidFill>
              </a:rPr>
              <a:t>your </a:t>
            </a:r>
            <a:r>
              <a:rPr lang="en-US" sz="3200" b="1" dirty="0" smtClean="0">
                <a:solidFill>
                  <a:schemeClr val="tx2"/>
                </a:solidFill>
              </a:rPr>
              <a:t>consumer</a:t>
            </a:r>
            <a:r>
              <a:rPr lang="en-US" sz="3200" b="1" dirty="0" smtClean="0">
                <a:solidFill>
                  <a:schemeClr val="tx2"/>
                </a:solidFill>
              </a:rPr>
              <a:t/>
            </a:r>
            <a:br>
              <a:rPr lang="en-US" sz="3200" b="1" dirty="0" smtClean="0">
                <a:solidFill>
                  <a:schemeClr val="tx2"/>
                </a:solidFill>
              </a:rPr>
            </a:br>
            <a:endParaRPr lang="en-US" sz="3200" b="1" dirty="0" smtClean="0">
              <a:solidFill>
                <a:schemeClr val="tx2"/>
              </a:solidFill>
            </a:endParaRPr>
          </a:p>
          <a:p>
            <a:r>
              <a:rPr lang="en-US" sz="2400" dirty="0"/>
              <a:t>a</a:t>
            </a:r>
            <a:r>
              <a:rPr lang="en-US" sz="2400" dirty="0" smtClean="0"/>
              <a:t>t the time they’re actually trying to get it done…</a:t>
            </a:r>
          </a:p>
          <a:p>
            <a:r>
              <a:rPr lang="en-US" sz="2400" dirty="0" smtClean="0"/>
              <a:t>when they’re most interested in what you have to offer…</a:t>
            </a:r>
          </a:p>
          <a:p>
            <a:r>
              <a:rPr lang="en-US" sz="2400" dirty="0" smtClean="0"/>
              <a:t>…giving you the highest ROI for your marketing / customer acquisition budget.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52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7244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it’s time to let </a:t>
            </a:r>
            <a:r>
              <a:rPr lang="en-US" sz="3200" b="1" dirty="0" err="1" smtClean="0">
                <a:solidFill>
                  <a:schemeClr val="tx2"/>
                </a:solidFill>
              </a:rPr>
              <a:t>myvalet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/>
              <a:t>help you</a:t>
            </a:r>
            <a:r>
              <a:rPr lang="en-US" sz="3200" dirty="0">
                <a:solidFill>
                  <a:schemeClr val="tx2"/>
                </a:solidFill>
              </a:rPr>
              <a:t/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b="1" dirty="0" smtClean="0">
                <a:solidFill>
                  <a:schemeClr val="tx2"/>
                </a:solidFill>
              </a:rPr>
              <a:t>simplify your life</a:t>
            </a:r>
            <a:endParaRPr lang="en-US" sz="3200" b="1" dirty="0" smtClean="0">
              <a:solidFill>
                <a:schemeClr val="tx2"/>
              </a:solidFill>
            </a:endParaRPr>
          </a:p>
          <a:p>
            <a:pPr marL="114300" indent="0" algn="ctr"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 marL="114300" indent="0" algn="ctr">
              <a:buNone/>
            </a:pPr>
            <a:r>
              <a:rPr lang="en-US" sz="3200" dirty="0"/>
              <a:t>it’s time to let </a:t>
            </a:r>
            <a:r>
              <a:rPr lang="en-US" sz="3200" b="1" dirty="0" err="1" smtClean="0">
                <a:solidFill>
                  <a:schemeClr val="tx2"/>
                </a:solidFill>
              </a:rPr>
              <a:t>myvalet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/>
              <a:t>help you</a:t>
            </a:r>
            <a:r>
              <a:rPr lang="en-US" sz="3200" dirty="0">
                <a:solidFill>
                  <a:schemeClr val="tx2"/>
                </a:solidFill>
              </a:rPr>
              <a:t/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b="1" dirty="0" smtClean="0">
                <a:solidFill>
                  <a:schemeClr val="tx2"/>
                </a:solidFill>
              </a:rPr>
              <a:t>reach your </a:t>
            </a:r>
            <a:r>
              <a:rPr lang="en-US" sz="3200" b="1" dirty="0" smtClean="0">
                <a:solidFill>
                  <a:schemeClr val="tx2"/>
                </a:solidFill>
              </a:rPr>
              <a:t>consumer</a:t>
            </a:r>
            <a:endParaRPr lang="en-US" sz="2800" dirty="0"/>
          </a:p>
          <a:p>
            <a:pPr marL="114300" indent="0" algn="ctr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58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boneyard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5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b="1" dirty="0" err="1" smtClean="0">
                <a:solidFill>
                  <a:schemeClr val="tx2"/>
                </a:solidFill>
              </a:rPr>
              <a:t>myvalet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a </a:t>
            </a:r>
            <a:r>
              <a:rPr lang="en-US" sz="3200" dirty="0" smtClean="0"/>
              <a:t>service </a:t>
            </a:r>
            <a:r>
              <a:rPr lang="en-US" sz="3200" dirty="0" smtClean="0"/>
              <a:t>that </a:t>
            </a:r>
            <a:br>
              <a:rPr lang="en-US" sz="3200" dirty="0" smtClean="0"/>
            </a:br>
            <a:r>
              <a:rPr lang="en-US" sz="3200" dirty="0" smtClean="0"/>
              <a:t>simplifies your life…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49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why not use </a:t>
            </a:r>
            <a:r>
              <a:rPr lang="en-US" sz="4000" dirty="0" err="1" smtClean="0"/>
              <a:t>groupon</a:t>
            </a:r>
            <a:r>
              <a:rPr lang="en-US" sz="4000" dirty="0" smtClean="0"/>
              <a:t> instead?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smtClean="0"/>
              <a:t>yes, </a:t>
            </a:r>
            <a:r>
              <a:rPr lang="en-US" sz="2400" dirty="0" err="1" smtClean="0"/>
              <a:t>groupon</a:t>
            </a:r>
            <a:r>
              <a:rPr lang="en-US" sz="2400" dirty="0" smtClean="0"/>
              <a:t> and amazon and </a:t>
            </a:r>
            <a:r>
              <a:rPr lang="en-US" sz="2400" dirty="0" err="1" smtClean="0"/>
              <a:t>livingsocial</a:t>
            </a:r>
            <a:r>
              <a:rPr lang="en-US" sz="2400" dirty="0" smtClean="0"/>
              <a:t> all have good local deals…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ut are they the deals you want?  </a:t>
            </a:r>
            <a:endParaRPr lang="en-US" sz="2400" dirty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/>
              <a:t>u</a:t>
            </a:r>
            <a:r>
              <a:rPr lang="en-US" sz="2400" dirty="0" smtClean="0"/>
              <a:t>sually you end up getting a great deal on something you may or may not need…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7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but ads in my organizer app??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smtClean="0"/>
              <a:t>deals/offers don’t feel like ads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d</a:t>
            </a:r>
            <a:r>
              <a:rPr lang="en-US" sz="2400" dirty="0" smtClean="0"/>
              <a:t>eals/offers are the content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err="1" smtClean="0"/>
              <a:t>‘s</a:t>
            </a:r>
            <a:r>
              <a:rPr lang="en-US" sz="2400" dirty="0" smtClean="0"/>
              <a:t> </a:t>
            </a:r>
            <a:r>
              <a:rPr lang="en-US" sz="2400" dirty="0" smtClean="0"/>
              <a:t>inherent value is in providing valuable, contextually relevant offers.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and, whether or not you take advantage of the offers…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1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 smtClean="0"/>
              <a:t>…</a:t>
            </a:r>
            <a:r>
              <a:rPr lang="en-US" sz="3200" b="1" dirty="0" err="1" smtClean="0">
                <a:solidFill>
                  <a:schemeClr val="tx2"/>
                </a:solidFill>
              </a:rPr>
              <a:t>myvalet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the best organizer app out there.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48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 smtClean="0"/>
              <a:t>you have a lot going on that you </a:t>
            </a:r>
            <a:br>
              <a:rPr lang="en-US" sz="3200" dirty="0" smtClean="0"/>
            </a:br>
            <a:r>
              <a:rPr lang="en-US" sz="3200" dirty="0" smtClean="0"/>
              <a:t>need to get done…</a:t>
            </a:r>
          </a:p>
          <a:p>
            <a:pPr marL="114300" indent="0" algn="ctr">
              <a:buNone/>
            </a:pPr>
            <a:endParaRPr lang="en-US" sz="3200" dirty="0" smtClean="0"/>
          </a:p>
          <a:p>
            <a:pPr marL="114300" indent="0" algn="ctr">
              <a:buNone/>
            </a:pPr>
            <a:r>
              <a:rPr lang="en-US" sz="2400" dirty="0"/>
              <a:t>b</a:t>
            </a:r>
            <a:r>
              <a:rPr lang="en-US" sz="2400" dirty="0" smtClean="0"/>
              <a:t>uy a present for your mom’s birthday</a:t>
            </a:r>
          </a:p>
          <a:p>
            <a:pPr marL="114300" indent="0" algn="ctr">
              <a:buNone/>
            </a:pPr>
            <a:r>
              <a:rPr lang="en-US" sz="2400" dirty="0" smtClean="0"/>
              <a:t>clean the gutters of your house</a:t>
            </a:r>
          </a:p>
          <a:p>
            <a:pPr marL="114300" indent="0" algn="ctr">
              <a:buNone/>
            </a:pPr>
            <a:r>
              <a:rPr lang="en-US" sz="2400" dirty="0"/>
              <a:t>o</a:t>
            </a:r>
            <a:r>
              <a:rPr lang="en-US" sz="2400" dirty="0" smtClean="0"/>
              <a:t>rder catering for the party you’re throwing</a:t>
            </a:r>
          </a:p>
          <a:p>
            <a:pPr marL="114300" indent="0" algn="ctr">
              <a:buNone/>
            </a:pPr>
            <a:r>
              <a:rPr lang="en-US" sz="2400" dirty="0"/>
              <a:t>r</a:t>
            </a:r>
            <a:r>
              <a:rPr lang="en-US" sz="2400" dirty="0" smtClean="0"/>
              <a:t>enew your passport before that trip you’re taking</a:t>
            </a:r>
          </a:p>
          <a:p>
            <a:pPr marL="114300" indent="0" algn="ctr">
              <a:buNone/>
            </a:pPr>
            <a:r>
              <a:rPr lang="en-US" sz="2400" dirty="0"/>
              <a:t>o</a:t>
            </a:r>
            <a:r>
              <a:rPr lang="en-US" sz="2400" dirty="0" smtClean="0"/>
              <a:t>pen a savings account for your kid’s college</a:t>
            </a:r>
          </a:p>
          <a:p>
            <a:pPr marL="114300" indent="0" algn="ctr">
              <a:buNone/>
            </a:pPr>
            <a:r>
              <a:rPr lang="en-US" sz="2400" dirty="0"/>
              <a:t>g</a:t>
            </a:r>
            <a:r>
              <a:rPr lang="en-US" sz="2400" dirty="0" smtClean="0"/>
              <a:t>et your oil changed</a:t>
            </a:r>
          </a:p>
          <a:p>
            <a:pPr marL="114300" indent="0" algn="ctr">
              <a:buNone/>
            </a:pPr>
            <a:r>
              <a:rPr lang="en-US" sz="2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7723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b</a:t>
            </a:r>
            <a:r>
              <a:rPr lang="en-US" sz="3200" dirty="0" smtClean="0"/>
              <a:t>ut if you’re like us, it’s spread out everywhere and just sits there…</a:t>
            </a:r>
          </a:p>
          <a:p>
            <a:pPr marL="114300" indent="0" algn="ctr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>email</a:t>
            </a:r>
            <a:br>
              <a:rPr lang="en-US" sz="2400" dirty="0" smtClean="0"/>
            </a:br>
            <a:r>
              <a:rPr lang="en-US" sz="2400" dirty="0" smtClean="0"/>
              <a:t>calendar</a:t>
            </a:r>
            <a:br>
              <a:rPr lang="en-US" sz="2400" dirty="0" smtClean="0"/>
            </a:br>
            <a:r>
              <a:rPr lang="en-US" sz="2400" dirty="0" smtClean="0"/>
              <a:t>to-do apps</a:t>
            </a:r>
            <a:br>
              <a:rPr lang="en-US" sz="2400" dirty="0" smtClean="0"/>
            </a:br>
            <a:r>
              <a:rPr lang="en-US" sz="2400" dirty="0" smtClean="0"/>
              <a:t>paper</a:t>
            </a:r>
            <a:br>
              <a:rPr lang="en-US" sz="2400" dirty="0" smtClean="0"/>
            </a:br>
            <a:r>
              <a:rPr lang="en-US" sz="2400" dirty="0" smtClean="0"/>
              <a:t>your brain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28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y</a:t>
            </a:r>
            <a:r>
              <a:rPr lang="en-US" sz="3200" dirty="0" smtClean="0"/>
              <a:t>ou get the high-priority items done</a:t>
            </a:r>
          </a:p>
          <a:p>
            <a:pPr marL="114300" indent="0" algn="ctr">
              <a:buNone/>
            </a:pPr>
            <a:r>
              <a:rPr lang="en-US" sz="2400" dirty="0" smtClean="0"/>
              <a:t>(somehow…)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others languish forever</a:t>
            </a:r>
          </a:p>
          <a:p>
            <a:pPr marL="114300" indent="0" algn="ctr">
              <a:buNone/>
            </a:pPr>
            <a:r>
              <a:rPr lang="en-US" sz="2400" dirty="0" smtClean="0"/>
              <a:t>(who actually finds time to clean the garage?</a:t>
            </a:r>
            <a:r>
              <a:rPr lang="en-US" sz="2400" dirty="0" smtClean="0">
                <a:sym typeface="Wingdings" pitchFamily="2" charset="2"/>
              </a:rPr>
              <a:t>)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114300" indent="0" algn="ctr">
              <a:buNone/>
            </a:pPr>
            <a:r>
              <a:rPr lang="en-US" sz="3200" b="1" dirty="0"/>
              <a:t>w</a:t>
            </a:r>
            <a:r>
              <a:rPr lang="en-US" sz="3200" b="1" dirty="0" smtClean="0"/>
              <a:t>hat if there was a better way?</a:t>
            </a:r>
          </a:p>
          <a:p>
            <a:pPr marL="114300" indent="0" algn="ctr">
              <a:buNone/>
            </a:pPr>
            <a:endParaRPr lang="en-US" sz="3200" b="1" dirty="0"/>
          </a:p>
          <a:p>
            <a:pPr marL="114300" indent="0" algn="ctr">
              <a:buNone/>
            </a:pPr>
            <a:r>
              <a:rPr lang="en-US" sz="3200" dirty="0" smtClean="0"/>
              <a:t>what if you could get some help?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70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 algn="ctr">
              <a:buNone/>
            </a:pPr>
            <a:r>
              <a:rPr lang="en-US" sz="3200" b="1" dirty="0" err="1">
                <a:solidFill>
                  <a:schemeClr val="tx2"/>
                </a:solidFill>
              </a:rPr>
              <a:t>m</a:t>
            </a:r>
            <a:r>
              <a:rPr lang="en-US" sz="3200" b="1" dirty="0" err="1" smtClean="0">
                <a:solidFill>
                  <a:schemeClr val="tx2"/>
                </a:solidFill>
              </a:rPr>
              <a:t>yvalet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a service for </a:t>
            </a:r>
            <a:br>
              <a:rPr lang="en-US" sz="3200" dirty="0" smtClean="0"/>
            </a:br>
            <a:r>
              <a:rPr lang="en-US" sz="3200" dirty="0" smtClean="0"/>
              <a:t>simplifying your life</a:t>
            </a:r>
            <a:br>
              <a:rPr lang="en-US" sz="3200" dirty="0" smtClean="0"/>
            </a:br>
            <a:endParaRPr lang="en-US" sz="3200" dirty="0" smtClean="0"/>
          </a:p>
          <a:p>
            <a:pPr marL="114300" indent="0" algn="ctr">
              <a:buNone/>
            </a:pPr>
            <a:r>
              <a:rPr lang="en-US" sz="3200" dirty="0" smtClean="0"/>
              <a:t>it gives you suggestions for how to</a:t>
            </a:r>
            <a:br>
              <a:rPr lang="en-US" sz="3200" dirty="0" smtClean="0"/>
            </a:br>
            <a:r>
              <a:rPr lang="en-US" sz="3200" dirty="0" smtClean="0"/>
              <a:t>get it done, based on…</a:t>
            </a:r>
            <a:br>
              <a:rPr lang="en-US" sz="3200" dirty="0" smtClean="0"/>
            </a:br>
            <a:endParaRPr lang="en-US" sz="3200" dirty="0"/>
          </a:p>
          <a:p>
            <a:pPr marL="114300" indent="0" algn="ctr">
              <a:buNone/>
            </a:pPr>
            <a:r>
              <a:rPr lang="en-US" sz="2400" dirty="0"/>
              <a:t>w</a:t>
            </a:r>
            <a:r>
              <a:rPr lang="en-US" sz="2400" dirty="0" smtClean="0"/>
              <a:t>hat it already knows about you</a:t>
            </a:r>
          </a:p>
          <a:p>
            <a:pPr marL="114300" indent="0" algn="ctr">
              <a:buNone/>
            </a:pPr>
            <a:r>
              <a:rPr lang="en-US" sz="2400" dirty="0"/>
              <a:t>what </a:t>
            </a:r>
            <a:r>
              <a:rPr lang="en-US" sz="2400" dirty="0" smtClean="0"/>
              <a:t>it knows you do on a </a:t>
            </a:r>
            <a:r>
              <a:rPr lang="en-US" sz="2400" dirty="0"/>
              <a:t>regular basis</a:t>
            </a:r>
            <a:endParaRPr lang="en-US" sz="2000" dirty="0"/>
          </a:p>
          <a:p>
            <a:pPr marL="114300" indent="0" algn="ctr">
              <a:buNone/>
            </a:pPr>
            <a:r>
              <a:rPr lang="en-US" sz="2400" dirty="0" smtClean="0"/>
              <a:t>what you’re friends have done</a:t>
            </a:r>
            <a:endParaRPr lang="en-US" sz="2400" dirty="0"/>
          </a:p>
          <a:p>
            <a:pPr marL="114300" indent="0" algn="ctr">
              <a:buNone/>
            </a:pPr>
            <a:r>
              <a:rPr lang="en-US" sz="2400" dirty="0"/>
              <a:t>how you did it last time</a:t>
            </a:r>
            <a:endParaRPr lang="en-US" sz="2800" dirty="0"/>
          </a:p>
          <a:p>
            <a:pPr marL="114300" indent="0" algn="ctr">
              <a:buNone/>
            </a:pPr>
            <a:r>
              <a:rPr lang="en-US" sz="2400" dirty="0" smtClean="0"/>
              <a:t>what others with the same needs have done</a:t>
            </a:r>
          </a:p>
        </p:txBody>
      </p:sp>
    </p:spTree>
    <p:extLst>
      <p:ext uri="{BB962C8B-B14F-4D97-AF65-F5344CB8AC3E}">
        <p14:creationId xmlns:p14="http://schemas.microsoft.com/office/powerpoint/2010/main" val="402898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</a:t>
            </a:r>
            <a:r>
              <a:rPr lang="en-US" sz="4000" dirty="0" smtClean="0"/>
              <a:t>mom’s birthday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knows that your mom’s birthday is coming up.  </a:t>
            </a:r>
            <a:r>
              <a:rPr lang="en-US" sz="2400" dirty="0" smtClean="0"/>
              <a:t>It can…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dd a reminder to your calendar</a:t>
            </a:r>
          </a:p>
          <a:p>
            <a:r>
              <a:rPr lang="en-US" sz="2400" dirty="0" smtClean="0"/>
              <a:t>remind you </a:t>
            </a:r>
            <a:r>
              <a:rPr lang="en-US" sz="2400" dirty="0" smtClean="0"/>
              <a:t>what you got her last time</a:t>
            </a:r>
          </a:p>
          <a:p>
            <a:r>
              <a:rPr lang="en-US" sz="2400" dirty="0" smtClean="0"/>
              <a:t>find a flower delivery service running specials and book it with a single click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hop for something from </a:t>
            </a:r>
            <a:r>
              <a:rPr lang="en-US" sz="2400" dirty="0" smtClean="0"/>
              <a:t>her </a:t>
            </a:r>
            <a:r>
              <a:rPr lang="en-US" sz="2400" dirty="0" err="1" smtClean="0"/>
              <a:t>wishlist</a:t>
            </a:r>
            <a:r>
              <a:rPr lang="en-US" sz="2400" dirty="0" smtClean="0"/>
              <a:t> </a:t>
            </a:r>
            <a:endParaRPr lang="en-US" dirty="0"/>
          </a:p>
          <a:p>
            <a:r>
              <a:rPr lang="en-US" sz="2400" dirty="0"/>
              <a:t>s</a:t>
            </a:r>
            <a:r>
              <a:rPr lang="en-US" sz="2400" dirty="0" smtClean="0"/>
              <a:t>end an e-card or virtual gift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ost “happy birthday” to her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 wall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508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</a:t>
            </a:r>
            <a:r>
              <a:rPr lang="en-US" sz="4000" dirty="0" smtClean="0"/>
              <a:t>clean the gutters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knows it’s winter and your house won’t be happy until your gutters are clean.  It can… </a:t>
            </a:r>
          </a:p>
          <a:p>
            <a:r>
              <a:rPr lang="en-US" sz="2400" dirty="0"/>
              <a:t>remember which service you used last </a:t>
            </a:r>
            <a:r>
              <a:rPr lang="en-US" sz="2400" dirty="0" smtClean="0"/>
              <a:t>winter and allow you to call them with one click</a:t>
            </a:r>
            <a:endParaRPr lang="en-US" sz="2400" dirty="0"/>
          </a:p>
          <a:p>
            <a:r>
              <a:rPr lang="en-US" sz="2400" dirty="0" smtClean="0"/>
              <a:t>f</a:t>
            </a:r>
            <a:r>
              <a:rPr lang="en-US" sz="2400" dirty="0" smtClean="0"/>
              <a:t>ind out which service your friends have used and how they rated them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ocate top-rated services </a:t>
            </a:r>
            <a:r>
              <a:rPr lang="en-US" sz="2400" dirty="0" smtClean="0"/>
              <a:t>and list the offers they are willing to give </a:t>
            </a:r>
            <a:r>
              <a:rPr lang="en-US" sz="2400" dirty="0" smtClean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21273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</a:t>
            </a:r>
            <a:r>
              <a:rPr lang="en-US" sz="4000" dirty="0" smtClean="0"/>
              <a:t>order catering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You told </a:t>
            </a: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that you need to order catering.  It can help you with the details…</a:t>
            </a:r>
          </a:p>
          <a:p>
            <a:r>
              <a:rPr lang="en-US" sz="2400" dirty="0"/>
              <a:t>w</a:t>
            </a:r>
            <a:r>
              <a:rPr lang="en-US" sz="2400" dirty="0" smtClean="0"/>
              <a:t>hat kind of food would you like?</a:t>
            </a:r>
          </a:p>
          <a:p>
            <a:r>
              <a:rPr lang="en-US" sz="2400" dirty="0" smtClean="0"/>
              <a:t>f</a:t>
            </a:r>
            <a:r>
              <a:rPr lang="en-US" sz="2400" dirty="0" smtClean="0"/>
              <a:t>ind out which service your friends have used and how they rated them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ocate top-rated services </a:t>
            </a:r>
            <a:r>
              <a:rPr lang="en-US" sz="2400" dirty="0" smtClean="0"/>
              <a:t>and list the offers they are willing to give </a:t>
            </a:r>
            <a:r>
              <a:rPr lang="en-US" sz="2400" dirty="0" smtClean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9629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ic Sans M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1824</TotalTime>
  <Words>355</Words>
  <Application>Microsoft Office PowerPoint</Application>
  <PresentationFormat>On-screen Show (4:3)</PresentationFormat>
  <Paragraphs>121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Adjacency</vt:lpstr>
      <vt:lpstr>myvalet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mom’s birthday</vt:lpstr>
      <vt:lpstr>example: clean the gutters</vt:lpstr>
      <vt:lpstr>example: order catering</vt:lpstr>
      <vt:lpstr>example: renew your passport</vt:lpstr>
      <vt:lpstr>example: savings account for college</vt:lpstr>
      <vt:lpstr>example: get your oil changed</vt:lpstr>
      <vt:lpstr>what’s in common?</vt:lpstr>
      <vt:lpstr>how does it work?</vt:lpstr>
      <vt:lpstr>why not just search the web?</vt:lpstr>
      <vt:lpstr>myvalet…</vt:lpstr>
      <vt:lpstr>PowerPoint Presentation</vt:lpstr>
      <vt:lpstr>PowerPoint Presentation</vt:lpstr>
      <vt:lpstr>boneyard</vt:lpstr>
      <vt:lpstr>why not use groupon instead?</vt:lpstr>
      <vt:lpstr>but ads in my organizer app??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taskstore</dc:title>
  <dc:creator>Omri</dc:creator>
  <cp:lastModifiedBy>Omri</cp:lastModifiedBy>
  <cp:revision>18</cp:revision>
  <dcterms:created xsi:type="dcterms:W3CDTF">2011-08-09T03:32:10Z</dcterms:created>
  <dcterms:modified xsi:type="dcterms:W3CDTF">2011-12-07T00:27:28Z</dcterms:modified>
</cp:coreProperties>
</file>