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C02B-2183-4582-9ECA-697DA1D9EB13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49A1-2A42-4068-8FC3-77987ACAA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4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C02B-2183-4582-9ECA-697DA1D9EB13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49A1-2A42-4068-8FC3-77987ACAA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6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C02B-2183-4582-9ECA-697DA1D9EB13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49A1-2A42-4068-8FC3-77987ACAA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8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C02B-2183-4582-9ECA-697DA1D9EB13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49A1-2A42-4068-8FC3-77987ACAA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1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C02B-2183-4582-9ECA-697DA1D9EB13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49A1-2A42-4068-8FC3-77987ACAA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5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C02B-2183-4582-9ECA-697DA1D9EB13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49A1-2A42-4068-8FC3-77987ACAA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2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C02B-2183-4582-9ECA-697DA1D9EB13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49A1-2A42-4068-8FC3-77987ACAA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9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C02B-2183-4582-9ECA-697DA1D9EB13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49A1-2A42-4068-8FC3-77987ACAA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3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C02B-2183-4582-9ECA-697DA1D9EB13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49A1-2A42-4068-8FC3-77987ACAA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1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C02B-2183-4582-9ECA-697DA1D9EB13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49A1-2A42-4068-8FC3-77987ACAA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2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C02B-2183-4582-9ECA-697DA1D9EB13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49A1-2A42-4068-8FC3-77987ACAA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DC02B-2183-4582-9ECA-697DA1D9EB13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F49A1-2A42-4068-8FC3-77987ACAA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1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755775"/>
          </a:xfrm>
        </p:spPr>
        <p:txBody>
          <a:bodyPr>
            <a:normAutofit/>
            <a:scene3d>
              <a:camera prst="perspective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6000" dirty="0" err="1" smtClean="0">
                <a:solidFill>
                  <a:schemeClr val="accent3"/>
                </a:solidFill>
                <a:effectLst>
                  <a:reflection blurRad="6350" stA="60000" endA="900" endPos="58000" dir="5400000" sy="-100000" algn="bl" rotWithShape="0"/>
                </a:effectLst>
                <a:latin typeface="Pump Demi Bold LET" pitchFamily="2" charset="0"/>
              </a:rPr>
              <a:t>Hubber</a:t>
            </a:r>
            <a:r>
              <a:rPr lang="en-US" sz="6000" dirty="0" err="1" smtClean="0">
                <a:solidFill>
                  <a:schemeClr val="accent1"/>
                </a:solidFill>
                <a:effectLst>
                  <a:reflection blurRad="6350" stA="60000" endA="900" endPos="58000" dir="5400000" sy="-100000" algn="bl" rotWithShape="0"/>
                </a:effectLst>
                <a:latin typeface="Pump Demi Bold LET" pitchFamily="2" charset="0"/>
              </a:rPr>
              <a:t>Bub</a:t>
            </a:r>
            <a:endParaRPr lang="en-US" sz="6000" dirty="0">
              <a:solidFill>
                <a:schemeClr val="accent1"/>
              </a:solidFill>
              <a:effectLst>
                <a:reflection blurRad="6350" stA="60000" endA="900" endPos="58000" dir="5400000" sy="-100000" algn="bl" rotWithShape="0"/>
              </a:effectLst>
              <a:latin typeface="Pump Demi Bold LET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Simplify 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Your Life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85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is full of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Things to buy (grocery list, gift list, …)</a:t>
            </a:r>
          </a:p>
          <a:p>
            <a:r>
              <a:rPr lang="en-US" dirty="0" smtClean="0"/>
              <a:t>Things to do (task list)</a:t>
            </a:r>
          </a:p>
          <a:p>
            <a:r>
              <a:rPr lang="en-US" dirty="0" smtClean="0"/>
              <a:t>Schedules and appointments (reminder list)</a:t>
            </a:r>
          </a:p>
          <a:p>
            <a:r>
              <a:rPr lang="en-US" dirty="0" smtClean="0"/>
              <a:t>Important dates (birthday list)</a:t>
            </a:r>
          </a:p>
          <a:p>
            <a:r>
              <a:rPr lang="en-US" dirty="0" smtClean="0"/>
              <a:t>Things you want (wish list)</a:t>
            </a:r>
          </a:p>
          <a:p>
            <a:r>
              <a:rPr lang="en-US" dirty="0" smtClean="0"/>
              <a:t>People you know (family list, friend list, …)</a:t>
            </a:r>
          </a:p>
        </p:txBody>
      </p:sp>
    </p:spTree>
    <p:extLst>
      <p:ext uri="{BB962C8B-B14F-4D97-AF65-F5344CB8AC3E}">
        <p14:creationId xmlns:p14="http://schemas.microsoft.com/office/powerpoint/2010/main" val="335629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manage our “Lists” in many 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Paper, pen, and post-it notes</a:t>
            </a:r>
          </a:p>
          <a:p>
            <a:r>
              <a:rPr lang="en-US" dirty="0" smtClean="0"/>
              <a:t>Calendars and appointment books</a:t>
            </a:r>
          </a:p>
          <a:p>
            <a:r>
              <a:rPr lang="en-US" dirty="0" smtClean="0"/>
              <a:t>Email/calendar, mobile devices, social sites</a:t>
            </a:r>
          </a:p>
          <a:p>
            <a:r>
              <a:rPr lang="en-US" dirty="0" smtClean="0"/>
              <a:t>Difficult to consolidate, organize and manage</a:t>
            </a:r>
          </a:p>
          <a:p>
            <a:r>
              <a:rPr lang="en-US" dirty="0" smtClean="0"/>
              <a:t>Difficult to share and collaborate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722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&amp; Organize Your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Not just another productivity tool, but a way to connect and integrate the tools you use</a:t>
            </a:r>
          </a:p>
          <a:p>
            <a:r>
              <a:rPr lang="en-US" dirty="0" smtClean="0"/>
              <a:t>A hub for consolidating, organizing, and managing the lists in your life</a:t>
            </a:r>
          </a:p>
          <a:p>
            <a:r>
              <a:rPr lang="en-US" dirty="0" smtClean="0"/>
              <a:t>Pull list items from existing tools</a:t>
            </a:r>
          </a:p>
          <a:p>
            <a:r>
              <a:rPr lang="en-US" dirty="0" smtClean="0"/>
              <a:t>Push list items to existing tools</a:t>
            </a:r>
          </a:p>
          <a:p>
            <a:r>
              <a:rPr lang="en-US" dirty="0" smtClean="0"/>
              <a:t>Assist in managing lists and completing tasks</a:t>
            </a:r>
          </a:p>
          <a:p>
            <a:r>
              <a:rPr lang="en-US" dirty="0" smtClean="0"/>
              <a:t>Share and collaborate lists with others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03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" y="5085938"/>
            <a:ext cx="1312069" cy="982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15" y="1372134"/>
            <a:ext cx="1490663" cy="27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421" y="762534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940" y="1906680"/>
            <a:ext cx="1100138" cy="309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513" y="897191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313" y="1506791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244" y="4420372"/>
            <a:ext cx="631669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860" y="4998222"/>
            <a:ext cx="631669" cy="631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431" y="4280672"/>
            <a:ext cx="714375" cy="809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031" y="4579122"/>
            <a:ext cx="838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430" y="3095593"/>
            <a:ext cx="3218298" cy="757246"/>
          </a:xfrm>
          <a:prstGeom prst="rect">
            <a:avLst/>
          </a:prstGeom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3916579" y="2717807"/>
            <a:ext cx="1524000" cy="6115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My Hub</a:t>
            </a:r>
          </a:p>
          <a:p>
            <a:endParaRPr lang="en-US" dirty="0"/>
          </a:p>
        </p:txBody>
      </p:sp>
      <p:sp>
        <p:nvSpPr>
          <p:cNvPr id="4" name="Lightning Bolt 3"/>
          <p:cNvSpPr/>
          <p:nvPr/>
        </p:nvSpPr>
        <p:spPr>
          <a:xfrm rot="643611">
            <a:off x="2650331" y="1811591"/>
            <a:ext cx="990600" cy="53454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ightning Bolt 15"/>
          <p:cNvSpPr/>
          <p:nvPr/>
        </p:nvSpPr>
        <p:spPr>
          <a:xfrm rot="6451687">
            <a:off x="5819460" y="1814004"/>
            <a:ext cx="990600" cy="53454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ghtning Bolt 16"/>
          <p:cNvSpPr/>
          <p:nvPr/>
        </p:nvSpPr>
        <p:spPr>
          <a:xfrm rot="17162350">
            <a:off x="2574130" y="3694499"/>
            <a:ext cx="990600" cy="53454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ightning Bolt 17"/>
          <p:cNvSpPr/>
          <p:nvPr/>
        </p:nvSpPr>
        <p:spPr>
          <a:xfrm rot="11700994">
            <a:off x="5953695" y="3716430"/>
            <a:ext cx="990600" cy="53454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1926431" y="5617951"/>
            <a:ext cx="1143000" cy="3777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Mobile</a:t>
            </a:r>
          </a:p>
          <a:p>
            <a:endParaRPr lang="en-US" dirty="0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815415" y="773293"/>
            <a:ext cx="1143000" cy="3777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Social</a:t>
            </a:r>
          </a:p>
          <a:p>
            <a:endParaRPr lang="en-US" dirty="0"/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7159313" y="773293"/>
            <a:ext cx="1143000" cy="3777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</a:t>
            </a:r>
          </a:p>
          <a:p>
            <a:endParaRPr lang="en-US" dirty="0"/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7159313" y="5300721"/>
            <a:ext cx="1260787" cy="3777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Calendar</a:t>
            </a:r>
          </a:p>
          <a:p>
            <a:endParaRPr lang="en-US" dirty="0"/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4128764" y="1927498"/>
            <a:ext cx="1143000" cy="3777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Family</a:t>
            </a:r>
          </a:p>
          <a:p>
            <a:endParaRPr lang="en-US" dirty="0"/>
          </a:p>
        </p:txBody>
      </p:sp>
      <p:sp>
        <p:nvSpPr>
          <p:cNvPr id="24" name="Subtitle 2"/>
          <p:cNvSpPr txBox="1">
            <a:spLocks/>
          </p:cNvSpPr>
          <p:nvPr/>
        </p:nvSpPr>
        <p:spPr>
          <a:xfrm>
            <a:off x="1583531" y="2717807"/>
            <a:ext cx="1143000" cy="3777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Friends</a:t>
            </a:r>
          </a:p>
          <a:p>
            <a:endParaRPr lang="en-US" dirty="0"/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6718795" y="2717807"/>
            <a:ext cx="1143000" cy="3777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Work</a:t>
            </a:r>
          </a:p>
          <a:p>
            <a:endParaRPr lang="en-US" dirty="0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651" y="424067"/>
            <a:ext cx="714759" cy="777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147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167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HubberBub</vt:lpstr>
      <vt:lpstr>Life is full of Lists</vt:lpstr>
      <vt:lpstr>We manage our “Lists” in many ways</vt:lpstr>
      <vt:lpstr>Connect &amp; Organize Your Life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HubberBub</dc:title>
  <dc:creator>Spud</dc:creator>
  <cp:lastModifiedBy>Steve Millet</cp:lastModifiedBy>
  <cp:revision>24</cp:revision>
  <dcterms:created xsi:type="dcterms:W3CDTF">2011-12-03T21:26:14Z</dcterms:created>
  <dcterms:modified xsi:type="dcterms:W3CDTF">2011-12-06T00:08:45Z</dcterms:modified>
</cp:coreProperties>
</file>