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88" r:id="rId9"/>
    <p:sldId id="286" r:id="rId10"/>
    <p:sldId id="287" r:id="rId11"/>
    <p:sldId id="285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36C19-C362-44B2-9005-52E42892642E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CF0E-6F34-4673-91FD-3822B86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99D-8587-4BE3-BEA9-7668FD461914}" type="datetime1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70E9-17C6-47D2-A595-FEEF1E7E50A5}" type="datetime1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A5C1-5741-44B8-8B08-297D4B7180C2}" type="datetime1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812F-6468-43DB-A2EE-50CEDE051FFD}" type="datetime1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BA5-5624-4643-AA27-BD145ECBEBA3}" type="datetime1">
              <a:rPr lang="en-US" smtClean="0"/>
              <a:t>12/29/2011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CB7-5AC6-4B2A-9637-F28788BB6FE4}" type="datetime1">
              <a:rPr lang="en-US" smtClean="0"/>
              <a:t>12/29/2011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2-2880-4AA2-810E-421FA0589964}" type="datetime1">
              <a:rPr lang="en-US" smtClean="0"/>
              <a:t>12/29/2011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9B5C-EBCD-4112-9203-05CF144424DD}" type="datetime1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600-3808-45BB-BA9E-BD4A44CABCC2}" type="datetime1">
              <a:rPr lang="en-US" smtClean="0"/>
              <a:t>12/29/2011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DF6F-2EDB-48AF-B32A-990C58D0A656}" type="datetime1">
              <a:rPr lang="en-US" smtClean="0"/>
              <a:t>12/29/2011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 your life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</a:t>
            </a:r>
            <a:r>
              <a:rPr lang="en-US" sz="4000" dirty="0" smtClean="0"/>
              <a:t>mom’s </a:t>
            </a:r>
            <a:r>
              <a:rPr lang="en-US" sz="4000" dirty="0" smtClean="0"/>
              <a:t>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</a:t>
            </a:r>
            <a:r>
              <a:rPr lang="en-US" sz="2400" dirty="0" smtClean="0"/>
              <a:t>and </a:t>
            </a:r>
            <a:r>
              <a:rPr lang="en-US" sz="2400" dirty="0" smtClean="0"/>
              <a:t>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pic>
        <p:nvPicPr>
          <p:cNvPr id="4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657"/>
            <a:ext cx="609600" cy="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17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</a:t>
            </a:r>
            <a:r>
              <a:rPr lang="en-US" sz="2400" dirty="0" smtClean="0"/>
              <a:t>you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experience with your friends</a:t>
            </a:r>
            <a:endParaRPr lang="en-US" sz="2400" dirty="0" smtClean="0"/>
          </a:p>
        </p:txBody>
      </p:sp>
      <p:pic>
        <p:nvPicPr>
          <p:cNvPr id="4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7" y="457200"/>
            <a:ext cx="688033" cy="6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69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</a:t>
            </a:r>
            <a:r>
              <a:rPr lang="en-US" sz="4000" dirty="0" smtClean="0"/>
              <a:t>hy is this so tedious today?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your electronic tools have a bunch of this information…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but they don’t work together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they don’t understand what </a:t>
            </a:r>
            <a:r>
              <a:rPr lang="en-US" sz="2400" dirty="0"/>
              <a:t>you’re trying to get </a:t>
            </a:r>
            <a:r>
              <a:rPr lang="en-US" sz="2400" dirty="0" smtClean="0"/>
              <a:t>done and organize around it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hey don’t remember what you’ve done in the past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they don’t use your social and local context to suggest how to get it done</a:t>
            </a:r>
            <a:endParaRPr lang="en-US" sz="2400" dirty="0"/>
          </a:p>
        </p:txBody>
      </p:sp>
      <p:pic>
        <p:nvPicPr>
          <p:cNvPr id="4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how </a:t>
            </a:r>
            <a:r>
              <a:rPr lang="en-US" sz="4000" dirty="0" smtClean="0"/>
              <a:t>does </a:t>
            </a:r>
            <a:r>
              <a:rPr lang="en-US" sz="4000" dirty="0" err="1" smtClean="0"/>
              <a:t>zaplify</a:t>
            </a:r>
            <a:r>
              <a:rPr lang="en-US" sz="4000" dirty="0" smtClean="0"/>
              <a:t> help?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</a:t>
            </a:r>
            <a:r>
              <a:rPr lang="en-US" sz="2400" dirty="0" smtClean="0"/>
              <a:t>existing apps </a:t>
            </a:r>
            <a:r>
              <a:rPr lang="en-US" sz="2400" dirty="0" smtClean="0"/>
              <a:t>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tasklists</a:t>
            </a:r>
            <a:r>
              <a:rPr lang="en-US" sz="2400" dirty="0" smtClean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</a:t>
            </a:r>
            <a:r>
              <a:rPr lang="en-US" sz="2400" dirty="0" smtClean="0"/>
              <a:t>typing into your phone, computer, or tablet, whether at home or on the go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automatically identifies, organizes, and associates existing information about what you’re trying to do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understands </a:t>
            </a:r>
            <a:r>
              <a:rPr lang="en-US" sz="2400" dirty="0"/>
              <a:t>your intent and suggest ways to get it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learns about recurring patterns in your life and predicts what you’re likely to do in the future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use </a:t>
            </a:r>
            <a:r>
              <a:rPr lang="en-US" sz="2400" dirty="0" smtClean="0"/>
              <a:t>it!</a:t>
            </a:r>
            <a:endParaRPr lang="en-US" sz="24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504831" y="452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4238631" y="41624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4558" y="2969567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rack your kid’s weekly soccer practices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4856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30582" y="4130487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your monthly book club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019646" y="4710947"/>
            <a:ext cx="5676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do something nice for mom’s birthday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46845" y="5291407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algn="ctr"/>
            <a:r>
              <a:rPr lang="en-US" sz="2400" dirty="0"/>
              <a:t>clean the gutters of your </a:t>
            </a:r>
            <a:r>
              <a:rPr lang="en-US" sz="2400" dirty="0" smtClean="0"/>
              <a:t>house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03686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2" y="4495800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3" y="5212263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25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61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0938"/>
            <a:ext cx="601784" cy="6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38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36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691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5081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encil &amp; paper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98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you </a:t>
            </a:r>
            <a:r>
              <a:rPr lang="en-US" sz="2800" dirty="0" smtClean="0"/>
              <a:t>get the high-priority items done</a:t>
            </a:r>
          </a:p>
          <a:p>
            <a:pPr marL="114300" indent="0" algn="ctr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others languish forever</a:t>
            </a:r>
            <a:endParaRPr lang="en-US" sz="2800" dirty="0" smtClean="0"/>
          </a:p>
          <a:p>
            <a:pPr marL="114300" indent="0" algn="ctr">
              <a:buNone/>
            </a:pPr>
            <a:endParaRPr lang="en-US" sz="2800" b="1" dirty="0" smtClean="0"/>
          </a:p>
          <a:p>
            <a:pPr marL="114300" indent="0" algn="ctr">
              <a:buNone/>
            </a:pPr>
            <a:r>
              <a:rPr lang="en-US" sz="2800" b="1" dirty="0" smtClean="0"/>
              <a:t>what if there was a better way?</a:t>
            </a:r>
          </a:p>
          <a:p>
            <a:pPr marL="114300" indent="0" algn="ctr">
              <a:buNone/>
            </a:pPr>
            <a:endParaRPr lang="en-US" sz="2800" b="1" dirty="0"/>
          </a:p>
          <a:p>
            <a:pPr marL="114300" indent="0" algn="ctr">
              <a:buNone/>
            </a:pPr>
            <a:r>
              <a:rPr lang="en-US" sz="2800" dirty="0" smtClean="0"/>
              <a:t>what if you could get some help?</a:t>
            </a:r>
            <a:endParaRPr lang="en-US" sz="2800" dirty="0"/>
          </a:p>
        </p:txBody>
      </p:sp>
      <p:pic>
        <p:nvPicPr>
          <p:cNvPr id="3075" name="Picture 3" descr="C:\Users\Omri\AppData\Local\Microsoft\Windows\Temporary Internet Files\Content.IE5\Q2UP9B2L\MC9002165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937770" cy="7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6591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566057" cy="566057"/>
          </a:xfrm>
          <a:prstGeom prst="rect">
            <a:avLst/>
          </a:prstGeom>
        </p:spPr>
      </p:pic>
      <p:pic>
        <p:nvPicPr>
          <p:cNvPr id="12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930586" y="5024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</a:t>
            </a:r>
            <a:r>
              <a:rPr lang="en-US" sz="3200" dirty="0" smtClean="0"/>
              <a:t>that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simplifies </a:t>
            </a:r>
            <a:r>
              <a:rPr lang="en-US" sz="3200" dirty="0" smtClean="0"/>
              <a:t>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</a:t>
            </a:r>
            <a:r>
              <a:rPr lang="en-US" sz="3200" dirty="0" smtClean="0"/>
              <a:t>organizes what you need to do, </a:t>
            </a:r>
            <a:br>
              <a:rPr lang="en-US" sz="3200" dirty="0" smtClean="0"/>
            </a:br>
            <a:r>
              <a:rPr lang="en-US" sz="3200" dirty="0" smtClean="0"/>
              <a:t>and suggests how to get </a:t>
            </a:r>
            <a:r>
              <a:rPr lang="en-US" sz="3200" dirty="0" smtClean="0"/>
              <a:t>it </a:t>
            </a:r>
            <a:r>
              <a:rPr lang="en-US" sz="3200" dirty="0" smtClean="0"/>
              <a:t>done,</a:t>
            </a:r>
            <a:br>
              <a:rPr lang="en-US" sz="3200" dirty="0" smtClean="0"/>
            </a:br>
            <a:r>
              <a:rPr lang="en-US" sz="3200" dirty="0" smtClean="0"/>
              <a:t>based </a:t>
            </a:r>
            <a:r>
              <a:rPr lang="en-US" sz="3200" dirty="0" smtClean="0"/>
              <a:t>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information in </a:t>
            </a:r>
            <a:r>
              <a:rPr lang="en-US" sz="2400" dirty="0" smtClean="0"/>
              <a:t>the </a:t>
            </a:r>
            <a:r>
              <a:rPr lang="en-US" sz="2400" dirty="0" smtClean="0"/>
              <a:t>apps you </a:t>
            </a:r>
            <a:r>
              <a:rPr lang="en-US" sz="2400" dirty="0" smtClean="0"/>
              <a:t>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1571633" y="1564623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	</a:t>
            </a:r>
            <a:r>
              <a:rPr lang="en-US" sz="4000" dirty="0" smtClean="0"/>
              <a:t>track weekly soccer practices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smtClean="0"/>
              <a:t>your calendar,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</a:t>
            </a:r>
            <a:r>
              <a:rPr lang="en-US" sz="2400" dirty="0" smtClean="0"/>
              <a:t>your son has soccer practice twice a week,  but the time and place varies.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…</a:t>
            </a: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n</a:t>
            </a:r>
            <a:r>
              <a:rPr lang="en-US" sz="2400" dirty="0" smtClean="0"/>
              <a:t>otices that this week’s practices are missing and reminds you to update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llows you to call the team manager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u</a:t>
            </a:r>
            <a:r>
              <a:rPr lang="en-US" sz="2400" dirty="0" smtClean="0"/>
              <a:t>pdates your calendar with practice information</a:t>
            </a: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/>
              <a:t>m</a:t>
            </a:r>
            <a:r>
              <a:rPr lang="en-US" sz="2400" dirty="0" smtClean="0"/>
              <a:t>aps the location of this week’s game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</a:t>
            </a:r>
            <a:r>
              <a:rPr lang="en-US" sz="2400" dirty="0" smtClean="0"/>
              <a:t>otices a conflict with tomorrow’s practice and allows you to update your husband’s calendar for pick-up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racks contact information of team parents to help coordinate ride-sharing</a:t>
            </a:r>
            <a:endParaRPr lang="en-US" sz="2400" dirty="0" smtClean="0"/>
          </a:p>
        </p:txBody>
      </p:sp>
      <p:pic>
        <p:nvPicPr>
          <p:cNvPr id="5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41902" cy="7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</a:t>
            </a:r>
            <a:r>
              <a:rPr lang="en-US" sz="4000" dirty="0" smtClean="0"/>
              <a:t>buy groceries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smtClean="0"/>
              <a:t>your calendar,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…</a:t>
            </a: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n</a:t>
            </a:r>
            <a:r>
              <a:rPr lang="en-US" sz="2400" dirty="0" smtClean="0"/>
              <a:t>otices that this week’s practices are missing and reminds you to update your calendar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71706"/>
            <a:ext cx="719610" cy="58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2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</a:t>
            </a:r>
            <a:r>
              <a:rPr lang="en-US" sz="4000" dirty="0" smtClean="0"/>
              <a:t>plan monthly book club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</a:t>
            </a:r>
            <a:r>
              <a:rPr lang="en-US" sz="2400" dirty="0" smtClean="0"/>
              <a:t>calendar</a:t>
            </a:r>
            <a:endParaRPr lang="en-US" sz="2400" dirty="0" smtClean="0"/>
          </a:p>
        </p:txBody>
      </p:sp>
      <p:pic>
        <p:nvPicPr>
          <p:cNvPr id="5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2116"/>
            <a:ext cx="688284" cy="6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51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535</Words>
  <Application>Microsoft Office PowerPoint</Application>
  <PresentationFormat>On-screen Show (4:3)</PresentationFormat>
  <Paragraphs>103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track weekly soccer practices</vt:lpstr>
      <vt:lpstr> buy groceries</vt:lpstr>
      <vt:lpstr> plan monthly book club</vt:lpstr>
      <vt:lpstr> mom’s birthday</vt:lpstr>
      <vt:lpstr> clean the gutters</vt:lpstr>
      <vt:lpstr> why is this so tedious today?</vt:lpstr>
      <vt:lpstr> how does zaplify help?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63</cp:revision>
  <cp:lastPrinted>2011-12-27T21:55:20Z</cp:lastPrinted>
  <dcterms:created xsi:type="dcterms:W3CDTF">2011-08-09T03:32:10Z</dcterms:created>
  <dcterms:modified xsi:type="dcterms:W3CDTF">2011-12-30T02:22:44Z</dcterms:modified>
</cp:coreProperties>
</file>