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6" r:id="rId4"/>
    <p:sldId id="260" r:id="rId5"/>
    <p:sldId id="261" r:id="rId6"/>
    <p:sldId id="264" r:id="rId7"/>
    <p:sldId id="267" r:id="rId8"/>
    <p:sldId id="268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75" autoAdjust="0"/>
  </p:normalViewPr>
  <p:slideViewPr>
    <p:cSldViewPr>
      <p:cViewPr varScale="1">
        <p:scale>
          <a:sx n="78" d="100"/>
          <a:sy n="78" d="100"/>
        </p:scale>
        <p:origin x="-13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1D301B2-57C9-432A-BC65-211AB6982F6F}" type="datetimeFigureOut">
              <a:rPr lang="en-US" smtClean="0"/>
              <a:t>12/14/2011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yvalet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focus group goals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(order of importance)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the </a:t>
            </a:r>
            <a:r>
              <a:rPr lang="en-US" dirty="0" err="1" smtClean="0"/>
              <a:t>myvalet</a:t>
            </a:r>
            <a:r>
              <a:rPr lang="en-US" dirty="0" smtClean="0"/>
              <a:t> concept</a:t>
            </a:r>
          </a:p>
          <a:p>
            <a:r>
              <a:rPr lang="en-US" dirty="0" smtClean="0"/>
              <a:t>Prioritize </a:t>
            </a:r>
            <a:r>
              <a:rPr lang="en-US" dirty="0" smtClean="0"/>
              <a:t>the initial </a:t>
            </a:r>
            <a:r>
              <a:rPr lang="en-US" dirty="0" smtClean="0"/>
              <a:t>scenarios (and identify new ones)</a:t>
            </a:r>
            <a:endParaRPr lang="en-US" dirty="0" smtClean="0"/>
          </a:p>
          <a:p>
            <a:r>
              <a:rPr lang="en-US" dirty="0" smtClean="0"/>
              <a:t>Identify early users / beta testers</a:t>
            </a:r>
          </a:p>
          <a:p>
            <a:r>
              <a:rPr lang="en-US" dirty="0" smtClean="0"/>
              <a:t>Gather feedback to help refine the consumer pitch</a:t>
            </a:r>
          </a:p>
          <a:p>
            <a:r>
              <a:rPr lang="en-US" dirty="0" smtClean="0"/>
              <a:t>Gather feedback on product name / branding</a:t>
            </a:r>
          </a:p>
          <a:p>
            <a:r>
              <a:rPr lang="en-US" dirty="0" smtClean="0"/>
              <a:t>Identify and prioritize </a:t>
            </a:r>
            <a:r>
              <a:rPr lang="en-US" dirty="0" smtClean="0"/>
              <a:t>initial feature </a:t>
            </a:r>
            <a:r>
              <a:rPr lang="en-US" dirty="0" smtClean="0"/>
              <a:t>set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5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Pre-screen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 smtClean="0"/>
              <a:t>User segment</a:t>
            </a:r>
          </a:p>
          <a:p>
            <a:r>
              <a:rPr lang="en-US" dirty="0" smtClean="0"/>
              <a:t>Age group (under 25, 25-39, 39+)</a:t>
            </a:r>
          </a:p>
          <a:p>
            <a:r>
              <a:rPr lang="en-US" dirty="0" smtClean="0"/>
              <a:t>Professional or home-maker (or both?)</a:t>
            </a:r>
          </a:p>
          <a:p>
            <a:r>
              <a:rPr lang="en-US" dirty="0" smtClean="0"/>
              <a:t>Kids (number, age)</a:t>
            </a:r>
          </a:p>
          <a:p>
            <a:pPr marL="114300" indent="0">
              <a:buNone/>
            </a:pPr>
            <a:r>
              <a:rPr lang="en-US" dirty="0" smtClean="0"/>
              <a:t>Technology</a:t>
            </a:r>
          </a:p>
          <a:p>
            <a:r>
              <a:rPr lang="en-US" dirty="0" smtClean="0"/>
              <a:t>Email address</a:t>
            </a:r>
          </a:p>
          <a:p>
            <a:r>
              <a:rPr lang="en-US" dirty="0" smtClean="0"/>
              <a:t>Do you have a FB, twitter</a:t>
            </a:r>
          </a:p>
          <a:p>
            <a:r>
              <a:rPr lang="en-US" dirty="0" smtClean="0"/>
              <a:t>What do you use for e-mail</a:t>
            </a:r>
          </a:p>
          <a:p>
            <a:r>
              <a:rPr lang="en-US" dirty="0" smtClean="0"/>
              <a:t>What do you use for calendar</a:t>
            </a:r>
          </a:p>
          <a:p>
            <a:r>
              <a:rPr lang="en-US" dirty="0" smtClean="0"/>
              <a:t>Do you use a to-do / grocery list app?  If so which one?</a:t>
            </a:r>
          </a:p>
          <a:p>
            <a:pPr marL="114300" indent="0">
              <a:buNone/>
            </a:pPr>
            <a:r>
              <a:rPr lang="en-US" dirty="0" smtClean="0"/>
              <a:t>Future</a:t>
            </a:r>
          </a:p>
          <a:p>
            <a:r>
              <a:rPr lang="en-US" dirty="0" smtClean="0"/>
              <a:t>Do you mind if we contact you later?</a:t>
            </a:r>
          </a:p>
          <a:p>
            <a:r>
              <a:rPr lang="en-US" dirty="0" smtClean="0"/>
              <a:t>Would you consider being a beta tester?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3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 smtClean="0"/>
              <a:t>Run through the </a:t>
            </a:r>
            <a:r>
              <a:rPr lang="en-US" dirty="0" err="1" smtClean="0"/>
              <a:t>powerpoint</a:t>
            </a:r>
            <a:r>
              <a:rPr lang="en-US" dirty="0" smtClean="0"/>
              <a:t> form of the pitch</a:t>
            </a:r>
          </a:p>
          <a:p>
            <a:r>
              <a:rPr lang="en-US" dirty="0" smtClean="0"/>
              <a:t>Is this a product that you’d be interested in?</a:t>
            </a:r>
          </a:p>
          <a:p>
            <a:r>
              <a:rPr lang="en-US" dirty="0" smtClean="0"/>
              <a:t>What is most compelling about it?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Questionnaire / discussion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Name/Brand</a:t>
            </a:r>
            <a:endParaRPr lang="en-US" dirty="0" smtClean="0"/>
          </a:p>
          <a:p>
            <a:r>
              <a:rPr lang="en-US" dirty="0"/>
              <a:t>What did you think of “</a:t>
            </a:r>
            <a:r>
              <a:rPr lang="en-US" dirty="0" err="1"/>
              <a:t>myvalet</a:t>
            </a:r>
            <a:r>
              <a:rPr lang="en-US" dirty="0"/>
              <a:t>” as a name?  What image does it invoke?</a:t>
            </a:r>
          </a:p>
          <a:p>
            <a:r>
              <a:rPr lang="en-US" dirty="0"/>
              <a:t>What did you think of the tagline “simplify your life”?  Does the product description match the expectations it evokes?</a:t>
            </a:r>
          </a:p>
          <a:p>
            <a:r>
              <a:rPr lang="en-US" dirty="0"/>
              <a:t>What other product name or tagline could be more appropriate?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What did you think of the presentation?</a:t>
            </a:r>
          </a:p>
          <a:p>
            <a:r>
              <a:rPr lang="en-US" dirty="0" smtClean="0"/>
              <a:t>What were your top three takeaways?</a:t>
            </a:r>
          </a:p>
          <a:p>
            <a:r>
              <a:rPr lang="en-US" dirty="0" smtClean="0"/>
              <a:t>What was left unclear?</a:t>
            </a:r>
          </a:p>
          <a:p>
            <a:r>
              <a:rPr lang="en-US" dirty="0" smtClean="0"/>
              <a:t>How could we improve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4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Questionnaire / discussion 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We </a:t>
            </a:r>
            <a:r>
              <a:rPr lang="en-US" dirty="0" smtClean="0"/>
              <a:t>walked through six scenarios:</a:t>
            </a:r>
          </a:p>
          <a:p>
            <a:r>
              <a:rPr lang="en-US" dirty="0" smtClean="0"/>
              <a:t>Mom’s birthday</a:t>
            </a:r>
          </a:p>
          <a:p>
            <a:r>
              <a:rPr lang="en-US" dirty="0" smtClean="0"/>
              <a:t>Clean the gutters</a:t>
            </a:r>
          </a:p>
          <a:p>
            <a:r>
              <a:rPr lang="en-US" dirty="0" smtClean="0"/>
              <a:t>Order catering for a party</a:t>
            </a:r>
          </a:p>
          <a:p>
            <a:r>
              <a:rPr lang="en-US" dirty="0" smtClean="0"/>
              <a:t>Renew your passport</a:t>
            </a:r>
          </a:p>
          <a:p>
            <a:r>
              <a:rPr lang="en-US" dirty="0" smtClean="0"/>
              <a:t>Savings account for college</a:t>
            </a:r>
          </a:p>
          <a:p>
            <a:r>
              <a:rPr lang="en-US" dirty="0" smtClean="0"/>
              <a:t>Get your oil changed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What were the top three scenarios and why?</a:t>
            </a:r>
          </a:p>
          <a:p>
            <a:r>
              <a:rPr lang="en-US" dirty="0" smtClean="0"/>
              <a:t>What are other similar scenarios that would be even more appealing?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 smtClean="0"/>
              <a:t>Questionnaire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How do you want to interact with the service?</a:t>
            </a:r>
          </a:p>
          <a:p>
            <a:pPr lvl="1"/>
            <a:r>
              <a:rPr lang="en-US" dirty="0" smtClean="0"/>
              <a:t>Separate app on the phone?</a:t>
            </a:r>
          </a:p>
          <a:p>
            <a:pPr lvl="1"/>
            <a:r>
              <a:rPr lang="en-US" dirty="0" smtClean="0"/>
              <a:t>Web site (browser app)</a:t>
            </a:r>
          </a:p>
          <a:p>
            <a:pPr lvl="1"/>
            <a:r>
              <a:rPr lang="en-US" dirty="0" smtClean="0"/>
              <a:t>E-mail plug-in (which one)</a:t>
            </a:r>
          </a:p>
          <a:p>
            <a:pPr lvl="1"/>
            <a:r>
              <a:rPr lang="en-US" dirty="0" smtClean="0"/>
              <a:t>Calendar plug-in (which one)</a:t>
            </a:r>
          </a:p>
          <a:p>
            <a:pPr lvl="1"/>
            <a:r>
              <a:rPr lang="en-US" dirty="0" smtClean="0"/>
              <a:t>Facebook app</a:t>
            </a:r>
          </a:p>
          <a:p>
            <a:r>
              <a:rPr lang="en-US" dirty="0" smtClean="0"/>
              <a:t>Rate the way you want to tell the service what you’d like to get done</a:t>
            </a:r>
          </a:p>
          <a:p>
            <a:pPr lvl="1"/>
            <a:r>
              <a:rPr lang="en-US" dirty="0" smtClean="0"/>
              <a:t>speak into a phone</a:t>
            </a:r>
          </a:p>
          <a:p>
            <a:pPr lvl="1"/>
            <a:r>
              <a:rPr lang="en-US" dirty="0" smtClean="0"/>
              <a:t>type into a phone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ype into a browser</a:t>
            </a:r>
          </a:p>
          <a:p>
            <a:pPr lvl="1"/>
            <a:r>
              <a:rPr lang="en-US" dirty="0" smtClean="0"/>
              <a:t>Infer from your existing data (FB, Calendar, E-mail)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ther?</a:t>
            </a:r>
            <a:endParaRPr lang="en-US" dirty="0"/>
          </a:p>
          <a:p>
            <a:r>
              <a:rPr lang="en-US" dirty="0"/>
              <a:t>Would it be OK to have a menu of choices, or is it important to have “freeform” input (and potentially get asked clarifying questions</a:t>
            </a:r>
            <a:r>
              <a:rPr lang="en-US" dirty="0" smtClean="0"/>
              <a:t>?)</a:t>
            </a:r>
          </a:p>
          <a:p>
            <a:r>
              <a:rPr lang="en-US" dirty="0" smtClean="0"/>
              <a:t>Are shared to-do lists important for the concept to work?</a:t>
            </a:r>
          </a:p>
          <a:p>
            <a:r>
              <a:rPr lang="en-US" dirty="0" smtClean="0"/>
              <a:t>Do you want the app to post information to FB / twitter?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7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you like to be a beta-tester?</a:t>
            </a:r>
          </a:p>
          <a:p>
            <a:r>
              <a:rPr lang="en-US" dirty="0" smtClean="0"/>
              <a:t>Help prioritize features for the scenarios we selected</a:t>
            </a:r>
          </a:p>
          <a:p>
            <a:r>
              <a:rPr lang="en-US" dirty="0" smtClean="0"/>
              <a:t>Run by new scenarios and solicit new ones from them</a:t>
            </a:r>
          </a:p>
          <a:p>
            <a:r>
              <a:rPr lang="en-US" dirty="0" smtClean="0"/>
              <a:t>Install and run the app and give us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8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4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Rate the general actions that are most important</a:t>
            </a:r>
          </a:p>
          <a:p>
            <a:pPr lvl="1"/>
            <a:r>
              <a:rPr lang="en-US" dirty="0" smtClean="0"/>
              <a:t>Call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Facebook post</a:t>
            </a:r>
          </a:p>
          <a:p>
            <a:pPr lvl="1"/>
            <a:r>
              <a:rPr lang="en-US" dirty="0" smtClean="0"/>
              <a:t>Add reminder to calendar</a:t>
            </a:r>
          </a:p>
          <a:p>
            <a:pPr lvl="1"/>
            <a:r>
              <a:rPr lang="en-US" dirty="0" smtClean="0"/>
              <a:t>Tweet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2623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ic Sans M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2316</TotalTime>
  <Words>481</Words>
  <Application>Microsoft Office PowerPoint</Application>
  <PresentationFormat>On-screen Show (4:3)</PresentationFormat>
  <Paragraphs>84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myvalet  focus group goals</vt:lpstr>
      <vt:lpstr>Goals (order of importance)</vt:lpstr>
      <vt:lpstr>Pre-screen information</vt:lpstr>
      <vt:lpstr>Concept Validation</vt:lpstr>
      <vt:lpstr>Scenarios</vt:lpstr>
      <vt:lpstr>General Features</vt:lpstr>
      <vt:lpstr>Follow-up questions</vt:lpstr>
      <vt:lpstr>backup</vt:lpstr>
      <vt:lpstr>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taskstore</dc:title>
  <dc:creator>Omri</dc:creator>
  <cp:lastModifiedBy>Omri</cp:lastModifiedBy>
  <cp:revision>32</cp:revision>
  <dcterms:created xsi:type="dcterms:W3CDTF">2011-08-09T03:32:10Z</dcterms:created>
  <dcterms:modified xsi:type="dcterms:W3CDTF">2011-12-14T23:18:31Z</dcterms:modified>
</cp:coreProperties>
</file>