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56" r:id="rId2"/>
    <p:sldId id="258" r:id="rId3"/>
    <p:sldId id="276" r:id="rId4"/>
    <p:sldId id="278" r:id="rId5"/>
    <p:sldId id="277" r:id="rId6"/>
    <p:sldId id="260" r:id="rId7"/>
    <p:sldId id="262" r:id="rId8"/>
    <p:sldId id="264" r:id="rId9"/>
    <p:sldId id="281" r:id="rId10"/>
    <p:sldId id="266" r:id="rId11"/>
    <p:sldId id="282" r:id="rId12"/>
    <p:sldId id="283" r:id="rId13"/>
    <p:sldId id="267" r:id="rId14"/>
    <p:sldId id="268" r:id="rId15"/>
    <p:sldId id="284" r:id="rId16"/>
    <p:sldId id="273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mri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4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12-15T21:13:08.375" idx="1">
    <p:pos x="291" y="440"/>
    <p:text>TODO: fix the scenario drill-down slides to match the list below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16556-5EB4-4EAD-8FC1-4E22B12A6720}" type="datetimeFigureOut">
              <a:rPr lang="en-US" smtClean="0"/>
              <a:t>12/21/2011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53B93-BDDB-4A22-80F0-6F374A0D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Drill on how to accomplish commerce / reservations / </a:t>
            </a:r>
            <a:r>
              <a:rPr lang="en-US" dirty="0" err="1" smtClean="0"/>
              <a:t>etc</a:t>
            </a:r>
            <a:r>
              <a:rPr lang="en-US" dirty="0" smtClean="0"/>
              <a:t> scenarios (call,</a:t>
            </a:r>
            <a:r>
              <a:rPr lang="en-US" baseline="0" dirty="0" smtClean="0"/>
              <a:t> browse, one-click)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EC80-FBED-400A-9BA5-F627690525F1}" type="datetime1">
              <a:rPr lang="en-US" smtClean="0"/>
              <a:t>12/21/2011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54A5-ECAA-4B22-9192-C2606E9C99B7}" type="datetime1">
              <a:rPr lang="en-US" smtClean="0"/>
              <a:t>12/21/2011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1E35-F42F-419B-B1F0-B831C3D87443}" type="datetime1">
              <a:rPr lang="en-US" smtClean="0"/>
              <a:t>12/21/2011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B9B0-A04F-4970-BA67-410ACD921D71}" type="datetime1">
              <a:rPr lang="en-US" smtClean="0"/>
              <a:t>12/21/2011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E54F-DAA4-4D3C-8E23-A9A996B86124}" type="datetime1">
              <a:rPr lang="en-US" smtClean="0"/>
              <a:t>12/21/2011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DA4E-E83B-4A9F-846F-E12A7F3D5A18}" type="datetime1">
              <a:rPr lang="en-US" smtClean="0"/>
              <a:t>12/21/2011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A696-72EC-4864-8791-9B402AF34F8E}" type="datetime1">
              <a:rPr lang="en-US" smtClean="0"/>
              <a:t>12/21/2011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43C4-8494-467C-B559-A405DC6DC270}" type="datetime1">
              <a:rPr lang="en-US" smtClean="0"/>
              <a:t>12/21/2011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119B-EC60-420C-96DC-1E43BEF986BC}" type="datetime1">
              <a:rPr lang="en-US" smtClean="0"/>
              <a:t>12/21/2011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D12E-D872-41C8-93B0-0F28996CAED4}" type="datetime1">
              <a:rPr lang="en-US" smtClean="0"/>
              <a:t>12/21/2011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E748-7051-4E43-93F9-F38F828A31BD}" type="datetime1">
              <a:rPr lang="en-US" smtClean="0"/>
              <a:t>12/21/2011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53F2F5C-A1DF-46E9-87B8-06B2E3323A5E}" type="datetime1">
              <a:rPr lang="en-US" smtClean="0"/>
              <a:t>12/21/2011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myvalet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simplify your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772400" cy="1143000"/>
          </a:xfrm>
        </p:spPr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renew your passport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added this task ahead of your international trip.</a:t>
            </a:r>
            <a:r>
              <a:rPr lang="en-US" sz="2400" dirty="0" smtClean="0">
                <a:solidFill>
                  <a:schemeClr val="tx2"/>
                </a:solidFill>
              </a:rPr>
              <a:t>  </a:t>
            </a: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/>
              <a:t> will…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sk you when the expiration date is and when you leave</a:t>
            </a:r>
          </a:p>
          <a:p>
            <a:r>
              <a:rPr lang="en-US" sz="2400" dirty="0" smtClean="0"/>
              <a:t>find local services that will help you extend your passport if there’s enough time</a:t>
            </a:r>
            <a:endParaRPr lang="en-US" sz="2400" dirty="0"/>
          </a:p>
          <a:p>
            <a:r>
              <a:rPr lang="en-US" sz="2400" dirty="0"/>
              <a:t>i</a:t>
            </a:r>
            <a:r>
              <a:rPr lang="en-US" sz="2400" dirty="0" smtClean="0"/>
              <a:t>f not, </a:t>
            </a: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will find the local passport office and the phone number for making an appointment.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7B3-F016-4AF0-B8FD-DCACA1F4757D}" type="datetime1">
              <a:rPr lang="en-US" smtClean="0"/>
              <a:t>12/21/2011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9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savings account for college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/>
              <a:t> will help by: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inding out what plans (529, GET) and what brokerages friends are using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ecommending a financial advisor in your area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inding out what deals are offered by financial service institutions</a:t>
            </a:r>
          </a:p>
          <a:p>
            <a:pPr marL="11430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9637-8008-45E4-860F-FD7B23632E25}" type="datetime1">
              <a:rPr lang="en-US" smtClean="0"/>
              <a:t>12/21/2011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get your oil changed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/>
              <a:t> will remember that you changed your oil more than three months ago.  It can…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utomatically remind you that you need to take the car in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ind a local dealer offering a special</a:t>
            </a:r>
          </a:p>
          <a:p>
            <a:r>
              <a:rPr lang="en-US" sz="2400" dirty="0"/>
              <a:t>h</a:t>
            </a:r>
            <a:r>
              <a:rPr lang="en-US" sz="2400" dirty="0" smtClean="0"/>
              <a:t>elp you list your task on task-sharing bulletin boards like </a:t>
            </a:r>
            <a:r>
              <a:rPr lang="en-US" sz="2400" dirty="0" err="1" smtClean="0"/>
              <a:t>taskrabbit</a:t>
            </a:r>
            <a:r>
              <a:rPr lang="en-US" sz="2400" dirty="0" smtClean="0"/>
              <a:t> or </a:t>
            </a:r>
            <a:r>
              <a:rPr lang="en-US" sz="2400" dirty="0" err="1" smtClean="0"/>
              <a:t>zaarly</a:t>
            </a:r>
            <a:endParaRPr lang="en-US" sz="2400" dirty="0" smtClean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or if you want to do it yourself, </a:t>
            </a:r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dirty="0"/>
              <a:t>will find good deals </a:t>
            </a:r>
            <a:r>
              <a:rPr lang="en-US" sz="2400" dirty="0" smtClean="0"/>
              <a:t>on your favorite brand of oil.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29F6-FB64-4E12-BD34-7573D8A4121F}" type="datetime1">
              <a:rPr lang="en-US" smtClean="0"/>
              <a:t>12/21/2011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6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</a:t>
            </a:r>
            <a:r>
              <a:rPr lang="en-US" sz="4000" dirty="0" smtClean="0"/>
              <a:t>hat’s in common?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smtClean="0"/>
              <a:t>in all of these cases, you need to get something done… 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not immediately – you’re writing it down for later… but it’s important enough to write down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ometimes you would rather do it yourself, and others times you just want someone else to do it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and in either case, you’d like to get help, find out what others are doing, and save money :-)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8895-9A81-4F12-B650-28EE7603AA84}" type="datetime1">
              <a:rPr lang="en-US" smtClean="0"/>
              <a:t>12/21/2011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</a:t>
            </a:r>
            <a:r>
              <a:rPr lang="en-US" sz="4000" dirty="0" smtClean="0"/>
              <a:t>ow does it work?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smtClean="0"/>
              <a:t>you connect </a:t>
            </a: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to your digital life (email, calendar,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 </a:t>
            </a:r>
            <a:r>
              <a:rPr lang="en-US" sz="2400" dirty="0" err="1" smtClean="0"/>
              <a:t>tasklist</a:t>
            </a:r>
            <a:r>
              <a:rPr lang="en-US" sz="2400" dirty="0" smtClean="0"/>
              <a:t> apps, …)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tell </a:t>
            </a:r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what you need to get done by speaking or typing</a:t>
            </a:r>
            <a:endParaRPr lang="en-US" sz="2400" dirty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will figure out what you’re intending to do and give you some possible actions based on its extensive database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follow the actions that make sense, and/or tell </a:t>
            </a:r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that it failed and why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gets smarter every time you use it, and every time others use it!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5C85-71D1-4C6F-9243-E5152EDBCB43}" type="datetime1">
              <a:rPr lang="en-US" smtClean="0"/>
              <a:t>12/21/2011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1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</a:t>
            </a:r>
            <a:r>
              <a:rPr lang="en-US" sz="4000" dirty="0" smtClean="0"/>
              <a:t>hy not just search the web?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smtClean="0"/>
              <a:t>yes, it’s all on the web…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ut can you find it?  </a:t>
            </a:r>
            <a:endParaRPr lang="en-US" sz="2400" dirty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earch engines rarely help you get tasks done that require local context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earch engines don’t know what your friends have done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search engines don’t connect you to local merchants that are eager to give you relevant offers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725F-0F2A-427C-87DD-A53A3932FDCD}" type="datetime1">
              <a:rPr lang="en-US" smtClean="0"/>
              <a:t>12/21/2011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9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myvalet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runs on every phone, tablet, or computer you care about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integrates with all your existing workflows and data sources (e-mail, calendar, </a:t>
            </a:r>
            <a:r>
              <a:rPr lang="en-US" sz="2400" dirty="0" err="1"/>
              <a:t>facebook</a:t>
            </a:r>
            <a:r>
              <a:rPr lang="en-US" sz="2400" dirty="0"/>
              <a:t>, </a:t>
            </a:r>
            <a:r>
              <a:rPr lang="en-US" sz="2400" dirty="0" err="1"/>
              <a:t>tasklists</a:t>
            </a:r>
            <a:r>
              <a:rPr lang="en-US" sz="2400" dirty="0"/>
              <a:t>, </a:t>
            </a:r>
            <a:r>
              <a:rPr lang="en-US" sz="2400" dirty="0" smtClean="0"/>
              <a:t>…)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 smtClean="0"/>
              <a:t>takes </a:t>
            </a:r>
            <a:r>
              <a:rPr lang="en-US" sz="2400" dirty="0"/>
              <a:t>input from a keyboard or through your phone and voice recognition, whether online or </a:t>
            </a:r>
            <a:r>
              <a:rPr lang="en-US" sz="2400" dirty="0" smtClean="0"/>
              <a:t>offline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/>
              <a:t>f</a:t>
            </a:r>
            <a:r>
              <a:rPr lang="en-US" sz="2400" dirty="0" smtClean="0"/>
              <a:t>igures out which items it can help with, and gives you some options to try out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Allows you to easily carry out an option by using </a:t>
            </a:r>
            <a:r>
              <a:rPr lang="en-US" sz="2400" dirty="0"/>
              <a:t>your phone to call, text, browse, email, map</a:t>
            </a:r>
            <a:r>
              <a:rPr lang="en-US" sz="2400" dirty="0" smtClean="0"/>
              <a:t>…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automatically syncs to the cloud and allows you to access your data anywhere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9ABE-C3BC-4976-ADDF-52F4663D1D24}" type="datetime1">
              <a:rPr lang="en-US" smtClean="0"/>
              <a:t>12/21/2011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47244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it’s time to let </a:t>
            </a:r>
            <a:r>
              <a:rPr lang="en-US" sz="3200" b="1" dirty="0" err="1" smtClean="0">
                <a:solidFill>
                  <a:schemeClr val="tx2"/>
                </a:solidFill>
              </a:rPr>
              <a:t>myvalet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/>
              <a:t>help you</a:t>
            </a:r>
            <a:r>
              <a:rPr lang="en-US" sz="3200" dirty="0">
                <a:solidFill>
                  <a:schemeClr val="tx2"/>
                </a:solidFill>
              </a:rPr>
              <a:t/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b="1" dirty="0" smtClean="0">
                <a:solidFill>
                  <a:schemeClr val="tx2"/>
                </a:solidFill>
              </a:rPr>
              <a:t>simplify your life</a:t>
            </a:r>
          </a:p>
          <a:p>
            <a:pPr marL="114300" indent="0" algn="ctr"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 marL="114300" indent="0" algn="ctr">
              <a:buNone/>
            </a:pPr>
            <a:r>
              <a:rPr lang="en-US" sz="3200" dirty="0"/>
              <a:t>t</a:t>
            </a:r>
            <a:r>
              <a:rPr lang="en-US" sz="3200" dirty="0" smtClean="0"/>
              <a:t>o get started: builtsteady.com</a:t>
            </a:r>
            <a:endParaRPr 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C316-B1F3-4760-BB62-08CF77C48069}" type="datetime1">
              <a:rPr lang="en-US" smtClean="0"/>
              <a:t>12/21/2011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b="1" dirty="0" err="1" smtClean="0">
                <a:solidFill>
                  <a:schemeClr val="tx2"/>
                </a:solidFill>
              </a:rPr>
              <a:t>myvalet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is a service that </a:t>
            </a:r>
            <a:br>
              <a:rPr lang="en-US" sz="3200" dirty="0" smtClean="0"/>
            </a:br>
            <a:r>
              <a:rPr lang="en-US" sz="3200" dirty="0" smtClean="0"/>
              <a:t>simplifies your life…</a:t>
            </a:r>
            <a:endParaRPr 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BFBB-9D47-4755-B46D-D49D2CB681E7}" type="datetime1">
              <a:rPr lang="en-US" smtClean="0"/>
              <a:t>12/21/2011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 smtClean="0"/>
              <a:t>you have a lot going on that you </a:t>
            </a:r>
            <a:br>
              <a:rPr lang="en-US" sz="3200" dirty="0" smtClean="0"/>
            </a:br>
            <a:r>
              <a:rPr lang="en-US" sz="3200" dirty="0" smtClean="0"/>
              <a:t>need to get done…</a:t>
            </a:r>
          </a:p>
          <a:p>
            <a:pPr marL="114300" indent="0" algn="ctr">
              <a:buNone/>
            </a:pPr>
            <a:endParaRPr lang="en-US" sz="3200" dirty="0" smtClean="0"/>
          </a:p>
          <a:p>
            <a:pPr marL="114300" indent="0" algn="ctr">
              <a:buNone/>
            </a:pPr>
            <a:r>
              <a:rPr lang="en-US" sz="2400" dirty="0"/>
              <a:t>d</a:t>
            </a:r>
            <a:r>
              <a:rPr lang="en-US" sz="2400" dirty="0" smtClean="0"/>
              <a:t>o something nice for mom’s birthday</a:t>
            </a:r>
          </a:p>
          <a:p>
            <a:pPr marL="114300" indent="0" algn="ctr">
              <a:buNone/>
            </a:pPr>
            <a:r>
              <a:rPr lang="en-US" sz="2400" dirty="0" smtClean="0"/>
              <a:t>clean the gutters of your house</a:t>
            </a:r>
          </a:p>
          <a:p>
            <a:pPr marL="114300" indent="0" algn="ctr">
              <a:buNone/>
            </a:pPr>
            <a:r>
              <a:rPr lang="en-US" sz="2400" dirty="0"/>
              <a:t>p</a:t>
            </a:r>
            <a:r>
              <a:rPr lang="en-US" sz="2400" dirty="0" smtClean="0"/>
              <a:t>lan a baby shower</a:t>
            </a:r>
          </a:p>
          <a:p>
            <a:pPr marL="114300" indent="0" algn="ctr">
              <a:buNone/>
            </a:pPr>
            <a:r>
              <a:rPr lang="en-US" sz="2400" dirty="0"/>
              <a:t>p</a:t>
            </a:r>
            <a:r>
              <a:rPr lang="en-US" sz="2400" dirty="0" smtClean="0"/>
              <a:t>lan a weekend getaway</a:t>
            </a:r>
          </a:p>
          <a:p>
            <a:pPr marL="114300" indent="0" algn="ctr">
              <a:buNone/>
            </a:pPr>
            <a:r>
              <a:rPr lang="en-US" sz="2400" dirty="0" smtClean="0"/>
              <a:t>get your oil changed</a:t>
            </a:r>
          </a:p>
          <a:p>
            <a:pPr marL="114300" indent="0" algn="ctr">
              <a:buNone/>
            </a:pPr>
            <a:r>
              <a:rPr lang="en-US" sz="2400" dirty="0" smtClean="0"/>
              <a:t>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8938-A30A-46ED-93D2-2DE0A668CBF2}" type="datetime1">
              <a:rPr lang="en-US" smtClean="0"/>
              <a:t>12/21/2011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3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b</a:t>
            </a:r>
            <a:r>
              <a:rPr lang="en-US" sz="3200" dirty="0" smtClean="0"/>
              <a:t>ut if you’re like us, it’s spread out everywhere and just sits there…</a:t>
            </a:r>
          </a:p>
          <a:p>
            <a:pPr marL="114300" indent="0" algn="ctr"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/>
              <a:t>email</a:t>
            </a:r>
            <a:br>
              <a:rPr lang="en-US" sz="2400" dirty="0" smtClean="0"/>
            </a:br>
            <a:r>
              <a:rPr lang="en-US" sz="2400" dirty="0" smtClean="0"/>
              <a:t>post-it notes</a:t>
            </a:r>
            <a:br>
              <a:rPr lang="en-US" sz="2400" dirty="0" smtClean="0"/>
            </a:br>
            <a:r>
              <a:rPr lang="en-US" sz="2400" dirty="0" smtClean="0"/>
              <a:t>calendar</a:t>
            </a:r>
            <a:br>
              <a:rPr lang="en-US" sz="2400" dirty="0" smtClean="0"/>
            </a:br>
            <a:r>
              <a:rPr lang="en-US" sz="2400" dirty="0" smtClean="0"/>
              <a:t>to-do apps</a:t>
            </a:r>
            <a:br>
              <a:rPr lang="en-US" sz="2400" dirty="0" smtClean="0"/>
            </a:br>
            <a:r>
              <a:rPr lang="en-US" sz="2400" dirty="0" smtClean="0"/>
              <a:t>paper</a:t>
            </a:r>
            <a:br>
              <a:rPr lang="en-US" sz="2400" dirty="0" smtClean="0"/>
            </a:br>
            <a:r>
              <a:rPr lang="en-US" sz="2400" dirty="0" smtClean="0"/>
              <a:t>your brain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D7ED-9EF1-4FCB-82BD-430A12D714AA}" type="datetime1">
              <a:rPr lang="en-US" smtClean="0"/>
              <a:t>12/21/2011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7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y</a:t>
            </a:r>
            <a:r>
              <a:rPr lang="en-US" sz="3200" dirty="0" smtClean="0"/>
              <a:t>ou get the high-priority items done</a:t>
            </a:r>
          </a:p>
          <a:p>
            <a:pPr marL="114300" indent="0" algn="ctr">
              <a:buNone/>
            </a:pPr>
            <a:r>
              <a:rPr lang="en-US" sz="2400" dirty="0" smtClean="0"/>
              <a:t>(somehow…)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others languish forever</a:t>
            </a:r>
          </a:p>
          <a:p>
            <a:pPr marL="114300" indent="0" algn="ctr">
              <a:buNone/>
            </a:pPr>
            <a:r>
              <a:rPr lang="en-US" sz="2400" dirty="0" smtClean="0"/>
              <a:t>(who actually finds time to clean the garage?</a:t>
            </a:r>
            <a:r>
              <a:rPr lang="en-US" sz="2400" dirty="0" smtClean="0">
                <a:sym typeface="Wingdings" pitchFamily="2" charset="2"/>
              </a:rPr>
              <a:t>)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114300" indent="0" algn="ctr">
              <a:buNone/>
            </a:pPr>
            <a:r>
              <a:rPr lang="en-US" sz="3200" b="1" dirty="0"/>
              <a:t>w</a:t>
            </a:r>
            <a:r>
              <a:rPr lang="en-US" sz="3200" b="1" dirty="0" smtClean="0"/>
              <a:t>hat if there was a better way?</a:t>
            </a:r>
          </a:p>
          <a:p>
            <a:pPr marL="114300" indent="0" algn="ctr">
              <a:buNone/>
            </a:pPr>
            <a:endParaRPr lang="en-US" sz="3200" b="1" dirty="0"/>
          </a:p>
          <a:p>
            <a:pPr marL="114300" indent="0" algn="ctr">
              <a:buNone/>
            </a:pPr>
            <a:r>
              <a:rPr lang="en-US" sz="3200" dirty="0" smtClean="0"/>
              <a:t>what if you could get some help?</a:t>
            </a:r>
            <a:endParaRPr 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1014-9894-4FFA-901B-C4F0255A433E}" type="datetime1">
              <a:rPr lang="en-US" smtClean="0"/>
              <a:t>12/21/2011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 algn="ctr">
              <a:buNone/>
            </a:pPr>
            <a:r>
              <a:rPr lang="en-US" sz="3200" b="1" dirty="0" err="1">
                <a:solidFill>
                  <a:schemeClr val="tx2"/>
                </a:solidFill>
              </a:rPr>
              <a:t>m</a:t>
            </a:r>
            <a:r>
              <a:rPr lang="en-US" sz="3200" b="1" dirty="0" err="1" smtClean="0">
                <a:solidFill>
                  <a:schemeClr val="tx2"/>
                </a:solidFill>
              </a:rPr>
              <a:t>yvalet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is a service for </a:t>
            </a:r>
            <a:br>
              <a:rPr lang="en-US" sz="3200" dirty="0" smtClean="0"/>
            </a:br>
            <a:r>
              <a:rPr lang="en-US" sz="3200" dirty="0" smtClean="0"/>
              <a:t>simplifying your life</a:t>
            </a:r>
            <a:br>
              <a:rPr lang="en-US" sz="3200" dirty="0" smtClean="0"/>
            </a:br>
            <a:endParaRPr lang="en-US" sz="3200" dirty="0" smtClean="0"/>
          </a:p>
          <a:p>
            <a:pPr marL="114300" indent="0" algn="ctr">
              <a:buNone/>
            </a:pPr>
            <a:r>
              <a:rPr lang="en-US" sz="3200" dirty="0" smtClean="0"/>
              <a:t>it gives you suggestions for how to</a:t>
            </a:r>
            <a:br>
              <a:rPr lang="en-US" sz="3200" dirty="0" smtClean="0"/>
            </a:br>
            <a:r>
              <a:rPr lang="en-US" sz="3200" dirty="0" smtClean="0"/>
              <a:t>get it done, based on…</a:t>
            </a:r>
            <a:br>
              <a:rPr lang="en-US" sz="3200" dirty="0" smtClean="0"/>
            </a:br>
            <a:endParaRPr lang="en-US" sz="3200" dirty="0"/>
          </a:p>
          <a:p>
            <a:pPr marL="114300" indent="0" algn="ctr">
              <a:buNone/>
            </a:pPr>
            <a:r>
              <a:rPr lang="en-US" sz="2400" dirty="0"/>
              <a:t>t</a:t>
            </a:r>
            <a:r>
              <a:rPr lang="en-US" sz="2400" dirty="0" smtClean="0"/>
              <a:t>he data stored in the digital tools you already use</a:t>
            </a:r>
          </a:p>
          <a:p>
            <a:pPr marL="114300" indent="0" algn="ctr">
              <a:buNone/>
            </a:pPr>
            <a:r>
              <a:rPr lang="en-US" sz="2400" dirty="0"/>
              <a:t>what </a:t>
            </a:r>
            <a:r>
              <a:rPr lang="en-US" sz="2400" dirty="0" smtClean="0"/>
              <a:t>it knows you do on a </a:t>
            </a:r>
            <a:r>
              <a:rPr lang="en-US" sz="2400" dirty="0"/>
              <a:t>regular basis</a:t>
            </a:r>
            <a:endParaRPr lang="en-US" sz="2000" dirty="0"/>
          </a:p>
          <a:p>
            <a:pPr marL="114300" indent="0" algn="ctr">
              <a:buNone/>
            </a:pPr>
            <a:r>
              <a:rPr lang="en-US" sz="2400" dirty="0" smtClean="0"/>
              <a:t>what your friends have done</a:t>
            </a:r>
            <a:endParaRPr lang="en-US" sz="2400" dirty="0"/>
          </a:p>
          <a:p>
            <a:pPr marL="114300" indent="0" algn="ctr">
              <a:buNone/>
            </a:pPr>
            <a:r>
              <a:rPr lang="en-US" sz="2400" dirty="0"/>
              <a:t>how you did it last time</a:t>
            </a:r>
            <a:endParaRPr lang="en-US" sz="2800" dirty="0"/>
          </a:p>
          <a:p>
            <a:pPr marL="114300" indent="0" algn="ctr">
              <a:buNone/>
            </a:pPr>
            <a:r>
              <a:rPr lang="en-US" sz="2400" dirty="0" smtClean="0"/>
              <a:t>what others with the same needs have done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B630-DC5C-4C7B-80BF-66890B1E4723}" type="datetime1">
              <a:rPr lang="en-US" smtClean="0"/>
              <a:t>12/21/2011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8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mom’s birthday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ecause you connected it to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knows that your mom’s birthday is coming up.  it can…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dd a reminder to your calendar</a:t>
            </a:r>
          </a:p>
          <a:p>
            <a:r>
              <a:rPr lang="en-US" sz="2400" dirty="0"/>
              <a:t>post “happy birthday” to her </a:t>
            </a:r>
            <a:r>
              <a:rPr lang="en-US" sz="2400" dirty="0" err="1"/>
              <a:t>facebook</a:t>
            </a:r>
            <a:r>
              <a:rPr lang="en-US" sz="2400" dirty="0"/>
              <a:t> </a:t>
            </a:r>
            <a:r>
              <a:rPr lang="en-US" sz="2400" dirty="0" smtClean="0"/>
              <a:t>wall and send her a virtual cake</a:t>
            </a:r>
            <a:endParaRPr lang="en-US" sz="2400" dirty="0"/>
          </a:p>
          <a:p>
            <a:r>
              <a:rPr lang="en-US" sz="2400" dirty="0"/>
              <a:t>send an e-card with a personalized message</a:t>
            </a:r>
          </a:p>
          <a:p>
            <a:r>
              <a:rPr lang="en-US" sz="2400" dirty="0" smtClean="0"/>
              <a:t>order flowers and/or chocolate from a delivery </a:t>
            </a:r>
            <a:r>
              <a:rPr lang="en-US" sz="2400" dirty="0"/>
              <a:t>service running </a:t>
            </a:r>
            <a:r>
              <a:rPr lang="en-US" sz="2400" dirty="0" smtClean="0"/>
              <a:t>specials</a:t>
            </a:r>
            <a:endParaRPr lang="en-US" sz="2400" dirty="0"/>
          </a:p>
          <a:p>
            <a:r>
              <a:rPr lang="en-US" sz="2400" dirty="0" smtClean="0"/>
              <a:t>make </a:t>
            </a:r>
            <a:r>
              <a:rPr lang="en-US" sz="2400" dirty="0"/>
              <a:t>a dinner reservation at her favorite restaurant</a:t>
            </a:r>
          </a:p>
          <a:p>
            <a:r>
              <a:rPr lang="en-US" sz="2400" dirty="0" smtClean="0"/>
              <a:t>shop for something from her </a:t>
            </a:r>
            <a:r>
              <a:rPr lang="en-US" sz="2400" dirty="0" err="1" smtClean="0"/>
              <a:t>wishlist</a:t>
            </a:r>
            <a:r>
              <a:rPr lang="en-US" sz="2400" dirty="0" smtClean="0"/>
              <a:t> (and remind you what you got her last time)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hare gift list with your siblings to make sure you’re not all getting her the same thing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E6BB-2FD4-450F-8294-85E5307E2207}" type="datetime1">
              <a:rPr lang="en-US" smtClean="0"/>
              <a:t>12/21/2011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clean the gutters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/>
              <a:t> knows it’s winter and your house won’t be happy until your gutters are clean.  It can… </a:t>
            </a:r>
          </a:p>
          <a:p>
            <a:r>
              <a:rPr lang="en-US" sz="2400" dirty="0"/>
              <a:t>remember which service you used last </a:t>
            </a:r>
            <a:r>
              <a:rPr lang="en-US" sz="2400" dirty="0" smtClean="0"/>
              <a:t>winter and allow you to call them with one click</a:t>
            </a:r>
            <a:endParaRPr lang="en-US" sz="2400" dirty="0"/>
          </a:p>
          <a:p>
            <a:r>
              <a:rPr lang="en-US" sz="2400" dirty="0" smtClean="0"/>
              <a:t>find out which services your friends have used and how they rated them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ocate top-rated services and list the offers they are willing to give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76EC7-89DA-4FB3-A897-EF644517E525}" type="datetime1">
              <a:rPr lang="en-US" smtClean="0"/>
              <a:t>12/21/2011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3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order catering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told </a:t>
            </a: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/>
              <a:t> that you need to order catering.  </a:t>
            </a:r>
            <a:r>
              <a:rPr lang="en-US" sz="2400"/>
              <a:t>a</a:t>
            </a:r>
            <a:r>
              <a:rPr lang="en-US" sz="2400" smtClean="0"/>
              <a:t>fter </a:t>
            </a:r>
            <a:r>
              <a:rPr lang="en-US" sz="2400" dirty="0" smtClean="0"/>
              <a:t>it finds out what kind of food you like, it can help you with the details…</a:t>
            </a:r>
          </a:p>
          <a:p>
            <a:r>
              <a:rPr lang="en-US" sz="2400" dirty="0" smtClean="0"/>
              <a:t>what catering services have your friends used?</a:t>
            </a:r>
          </a:p>
          <a:p>
            <a:r>
              <a:rPr lang="en-US" sz="2400" dirty="0"/>
              <a:t>w</a:t>
            </a:r>
            <a:r>
              <a:rPr lang="en-US" sz="2400" dirty="0" smtClean="0"/>
              <a:t>hat services have your neighbors used, and who is running specials?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19B1-EB51-42D4-A280-A373682A37B8}" type="datetime1">
              <a:rPr lang="en-US" smtClean="0"/>
              <a:t>12/21/2011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ic Sans M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1911</TotalTime>
  <Words>533</Words>
  <Application>Microsoft Office PowerPoint</Application>
  <PresentationFormat>On-screen Show (4:3)</PresentationFormat>
  <Paragraphs>152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myvalet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mom’s birthday</vt:lpstr>
      <vt:lpstr>example: clean the gutters</vt:lpstr>
      <vt:lpstr>example: order catering</vt:lpstr>
      <vt:lpstr>example: renew your passport</vt:lpstr>
      <vt:lpstr>example: savings account for college</vt:lpstr>
      <vt:lpstr>example: get your oil changed</vt:lpstr>
      <vt:lpstr>what’s in common?</vt:lpstr>
      <vt:lpstr>how does it work?</vt:lpstr>
      <vt:lpstr>why not just search the web?</vt:lpstr>
      <vt:lpstr>myvalet…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taskstore</dc:title>
  <dc:creator>Omri</dc:creator>
  <cp:lastModifiedBy>Omri</cp:lastModifiedBy>
  <cp:revision>28</cp:revision>
  <dcterms:created xsi:type="dcterms:W3CDTF">2011-08-09T03:32:10Z</dcterms:created>
  <dcterms:modified xsi:type="dcterms:W3CDTF">2011-12-22T05:06:09Z</dcterms:modified>
</cp:coreProperties>
</file>