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9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2-15T21:13:08.375" idx="1">
    <p:pos x="291" y="440"/>
    <p:text>TODO: fix the scenario drill-down slides to match the list below</p:text>
  </p:cm>
  <p:cm authorId="0" dt="2011-12-22T11:40:18.355" idx="2">
    <p:pos x="450" y="1715"/>
    <p:text>omri: organize day, gutters
steve: groceries, mom's birthday, baby shower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EC80-FBED-400A-9BA5-F627690525F1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4A5-ECAA-4B22-9192-C2606E9C99B7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E35-F42F-419B-B1F0-B831C3D87443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B9B0-A04F-4970-BA67-410ACD921D71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E54F-DAA4-4D3C-8E23-A9A996B86124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DA4E-E83B-4A9F-846F-E12A7F3D5A18}" type="datetime1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696-72EC-4864-8791-9B402AF34F8E}" type="datetime1">
              <a:rPr lang="en-US" smtClean="0"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3C4-8494-467C-B559-A405DC6DC270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119B-EC60-420C-96DC-1E43BEF986BC}" type="datetime1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D12E-D872-41C8-93B0-0F28996CAED4}" type="datetime1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748-7051-4E43-93F9-F38F828A31BD}" type="datetime1">
              <a:rPr lang="en-US" smtClean="0"/>
              <a:t>12/22/2011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3F2F5C-A1DF-46E9-87B8-06B2E3323A5E}" type="datetime1">
              <a:rPr lang="en-US" smtClean="0"/>
              <a:t>12/22/2011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</a:t>
            </a:r>
            <a:r>
              <a:rPr lang="en-US" sz="2400" dirty="0" smtClean="0"/>
              <a:t>will…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7B3-F016-4AF0-B8FD-DCACA1F4757D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</a:t>
            </a:r>
            <a:r>
              <a:rPr lang="en-US" sz="2400" dirty="0" smtClean="0"/>
              <a:t>will help by: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9637-8008-45E4-860F-FD7B23632E25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</a:t>
            </a:r>
            <a:r>
              <a:rPr lang="en-US" sz="2400" dirty="0" smtClean="0"/>
              <a:t>will remember that you changed your oil more than three months ago.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h</a:t>
            </a:r>
            <a:r>
              <a:rPr lang="en-US" sz="2400" dirty="0" smtClean="0"/>
              <a:t>elp you list your task on task-sharing bulletin boards like </a:t>
            </a:r>
            <a:r>
              <a:rPr lang="en-US" sz="2400" dirty="0" err="1" smtClean="0"/>
              <a:t>taskrabbit</a:t>
            </a:r>
            <a:r>
              <a:rPr lang="en-US" sz="2400" dirty="0" smtClean="0"/>
              <a:t> or </a:t>
            </a:r>
            <a:r>
              <a:rPr lang="en-US" sz="2400" dirty="0" err="1" smtClean="0"/>
              <a:t>zaarly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will find good deals </a:t>
            </a:r>
            <a:r>
              <a:rPr lang="en-US" sz="2400" dirty="0" smtClean="0"/>
              <a:t>on your favorite brand of oil.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9F6-FB64-4E12-BD34-7573D8A4121F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8895-9A81-4F12-B650-28EE7603AA84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5C85-71D1-4C6F-9243-E5152EDBCB43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it’s all on the web…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can you find it?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rarely help you get tasks done that require local context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don’t know what your friends have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 don’t connect you to local merchants that are eager to give you relevant offers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725F-0F2A-427C-87DD-A53A3932FDCD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/>
              </a:buClr>
            </a:pPr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>
              <a:buClr>
                <a:schemeClr val="tx2"/>
              </a:buClr>
            </a:pP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automatically syncs to the cloud and allows you to access your data anywhere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ABE-C3BC-4976-ADDF-52F4663D1D24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C316-B1F3-4760-BB62-08CF77C48069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BFBB-9D47-4755-B46D-D49D2CB681E7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organize your day / week</a:t>
            </a:r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 smtClean="0"/>
          </a:p>
          <a:p>
            <a:pPr marL="114300" indent="0" algn="ctr">
              <a:buNone/>
            </a:pPr>
            <a:r>
              <a:rPr lang="en-US" sz="2400" dirty="0" smtClean="0"/>
              <a:t>do </a:t>
            </a:r>
            <a:r>
              <a:rPr lang="en-US" sz="2400" dirty="0" smtClean="0"/>
              <a:t>something nice for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</a:t>
            </a:r>
            <a:r>
              <a:rPr lang="en-US" sz="2400" dirty="0" smtClean="0"/>
              <a:t>house</a:t>
            </a:r>
            <a:endParaRPr lang="en-US" sz="2400" dirty="0" smtClean="0"/>
          </a:p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a baby shower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938-A30A-46ED-93D2-2DE0A668CBF2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7ED-9EF1-4FCB-82BD-430A12D714AA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014-9894-4FFA-901B-C4F0255A433E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630-DC5C-4C7B-80BF-66890B1E4723}" type="datetime1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and/or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6BB-2FD4-450F-8294-85E5307E2207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</a:t>
            </a:r>
            <a:r>
              <a:rPr lang="en-US" sz="2400" dirty="0" smtClean="0"/>
              <a:t>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EC7-89DA-4FB3-A897-EF644517E525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</a:t>
            </a:r>
            <a:r>
              <a:rPr lang="en-US" sz="2400" dirty="0" smtClean="0"/>
              <a:t>that you need to order catering.  </a:t>
            </a:r>
            <a:r>
              <a:rPr lang="en-US" sz="2400" dirty="0"/>
              <a:t>a</a:t>
            </a:r>
            <a:r>
              <a:rPr lang="en-US" sz="2400" dirty="0" smtClean="0"/>
              <a:t>fter it finds out what kind of food you like, it can help you with the details…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what catering services have your friends used?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9B1-EB51-42D4-A280-A373682A37B8}" type="datetime1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533</Words>
  <Application>Microsoft Office PowerPoint</Application>
  <PresentationFormat>On-screen Show (4:3)</PresentationFormat>
  <Paragraphs>152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zaplify…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33</cp:revision>
  <dcterms:created xsi:type="dcterms:W3CDTF">2011-08-09T03:32:10Z</dcterms:created>
  <dcterms:modified xsi:type="dcterms:W3CDTF">2011-12-24T20:37:46Z</dcterms:modified>
</cp:coreProperties>
</file>