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6" r:id="rId4"/>
    <p:sldId id="278" r:id="rId5"/>
    <p:sldId id="277" r:id="rId6"/>
    <p:sldId id="260" r:id="rId7"/>
    <p:sldId id="262" r:id="rId8"/>
    <p:sldId id="288" r:id="rId9"/>
    <p:sldId id="286" r:id="rId10"/>
    <p:sldId id="287" r:id="rId11"/>
    <p:sldId id="285" r:id="rId12"/>
    <p:sldId id="267" r:id="rId13"/>
    <p:sldId id="268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mri" initials="O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36C19-C362-44B2-9005-52E42892642E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0CF0E-6F34-4673-91FD-3822B86D1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02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16556-5EB4-4EAD-8FC1-4E22B12A6720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53B93-BDDB-4A22-80F0-6F374A0D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83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1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7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8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0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0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9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2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5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D99D-8587-4BE3-BEA9-7668FD461914}" type="datetime1">
              <a:rPr lang="en-US" smtClean="0"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70E9-17C6-47D2-A595-FEEF1E7E50A5}" type="datetime1">
              <a:rPr lang="en-US" smtClean="0"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A5C1-5741-44B8-8B08-297D4B7180C2}" type="datetime1">
              <a:rPr lang="en-US" smtClean="0"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812F-6468-43DB-A2EE-50CEDE051FFD}" type="datetime1">
              <a:rPr lang="en-US" smtClean="0"/>
              <a:t>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BA5-5624-4643-AA27-BD145ECBEBA3}" type="datetime1">
              <a:rPr lang="en-US" smtClean="0"/>
              <a:t>1/3/2012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CCB7-5AC6-4B2A-9637-F28788BB6FE4}" type="datetime1">
              <a:rPr lang="en-US" smtClean="0"/>
              <a:t>1/3/2012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2-2880-4AA2-810E-421FA0589964}" type="datetime1">
              <a:rPr lang="en-US" smtClean="0"/>
              <a:t>1/3/2012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9B5C-EBCD-4112-9203-05CF144424DD}" type="datetime1">
              <a:rPr lang="en-US" smtClean="0"/>
              <a:t>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7600-3808-45BB-BA9E-BD4A44CABCC2}" type="datetime1">
              <a:rPr lang="en-US" smtClean="0"/>
              <a:t>1/3/2012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7CDF6F-2EDB-48AF-B32A-990C58D0A656}" type="datetime1">
              <a:rPr lang="en-US" smtClean="0"/>
              <a:t>1/3/2012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zaplify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simplify your life</a:t>
            </a:r>
            <a:endParaRPr lang="en-US" sz="2800" dirty="0"/>
          </a:p>
        </p:txBody>
      </p:sp>
      <p:pic>
        <p:nvPicPr>
          <p:cNvPr id="4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3629032" y="3629032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0555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mom’s birthday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knows that your mom’s birthday is coming up.  it can…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dd a reminder to your calendar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post “happy birthday” to her </a:t>
            </a:r>
            <a:r>
              <a:rPr lang="en-US" sz="2400" dirty="0" err="1"/>
              <a:t>facebook</a:t>
            </a:r>
            <a:r>
              <a:rPr lang="en-US" sz="2400" dirty="0"/>
              <a:t> </a:t>
            </a:r>
            <a:r>
              <a:rPr lang="en-US" sz="2400" dirty="0" smtClean="0"/>
              <a:t>wall and send her a virtual cake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send an e-card with a personalized message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order flowers and chocolate from a delivery </a:t>
            </a:r>
            <a:r>
              <a:rPr lang="en-US" sz="2400" dirty="0"/>
              <a:t>service running </a:t>
            </a:r>
            <a:r>
              <a:rPr lang="en-US" sz="2400" dirty="0" smtClean="0"/>
              <a:t>specials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 smtClean="0"/>
              <a:t>make </a:t>
            </a:r>
            <a:r>
              <a:rPr lang="en-US" sz="2400" dirty="0"/>
              <a:t>a dinner reservation at her favorite restaurant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shop for something from her </a:t>
            </a:r>
            <a:r>
              <a:rPr lang="en-US" sz="2400" dirty="0" err="1" smtClean="0"/>
              <a:t>wishlist</a:t>
            </a:r>
            <a:r>
              <a:rPr lang="en-US" sz="2400" dirty="0" smtClean="0"/>
              <a:t> (and remind you what you got her last time)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s</a:t>
            </a:r>
            <a:r>
              <a:rPr lang="en-US" sz="2400" dirty="0" smtClean="0"/>
              <a:t>hare gift list with your siblings to make sure you’re not all getting her the same thing</a:t>
            </a:r>
          </a:p>
        </p:txBody>
      </p:sp>
      <p:pic>
        <p:nvPicPr>
          <p:cNvPr id="4" name="Picture 7" descr="C:\Users\Omri\AppData\Local\Microsoft\Windows\Temporary Internet Files\Content.IE5\CMC00RX8\MP9004221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11657"/>
            <a:ext cx="609600" cy="80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1173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clean the gutters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remembers that you cleaned the gutters last winter, </a:t>
            </a:r>
            <a:r>
              <a:rPr lang="en-US" sz="2400" dirty="0" smtClean="0"/>
              <a:t>so it can…</a:t>
            </a:r>
            <a:endParaRPr lang="en-US" sz="2400" dirty="0" smtClean="0"/>
          </a:p>
          <a:p>
            <a:pPr>
              <a:buClr>
                <a:schemeClr val="tx2"/>
              </a:buClr>
            </a:pPr>
            <a:r>
              <a:rPr lang="en-US" sz="2400" dirty="0"/>
              <a:t>r</a:t>
            </a:r>
            <a:r>
              <a:rPr lang="en-US" sz="2400" dirty="0" smtClean="0"/>
              <a:t>emind you this winter that your gutters need cleaning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llow you to call back the service </a:t>
            </a:r>
            <a:r>
              <a:rPr lang="en-US" sz="2400" dirty="0"/>
              <a:t>you used last </a:t>
            </a:r>
            <a:r>
              <a:rPr lang="en-US" sz="2400" dirty="0" smtClean="0"/>
              <a:t>winter </a:t>
            </a:r>
            <a:r>
              <a:rPr lang="en-US" sz="2400" dirty="0" smtClean="0"/>
              <a:t>with </a:t>
            </a:r>
            <a:r>
              <a:rPr lang="en-US" sz="2400" dirty="0" smtClean="0"/>
              <a:t>one click</a:t>
            </a:r>
            <a:endParaRPr lang="en-US" sz="2400" dirty="0"/>
          </a:p>
          <a:p>
            <a:pPr marL="114300" indent="0">
              <a:buClr>
                <a:schemeClr val="tx2"/>
              </a:buClr>
              <a:buNone/>
            </a:pPr>
            <a:r>
              <a:rPr lang="en-US" sz="2400" dirty="0" smtClean="0"/>
              <a:t>or, if it noticed you weren’t satisfied last year, it can… 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help locate </a:t>
            </a:r>
            <a:r>
              <a:rPr lang="en-US" sz="2400" dirty="0"/>
              <a:t>top-rated services and list the offers </a:t>
            </a:r>
            <a:r>
              <a:rPr lang="en-US" sz="2400" dirty="0" smtClean="0"/>
              <a:t>they’re </a:t>
            </a:r>
            <a:r>
              <a:rPr lang="en-US" sz="2400" dirty="0"/>
              <a:t>willing to give you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find </a:t>
            </a:r>
            <a:r>
              <a:rPr lang="en-US" sz="2400" dirty="0" smtClean="0"/>
              <a:t>out which services your friends have used and how they rated them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share </a:t>
            </a:r>
            <a:r>
              <a:rPr lang="en-US" sz="2400" dirty="0" smtClean="0"/>
              <a:t>your experience with your friends</a:t>
            </a:r>
          </a:p>
        </p:txBody>
      </p:sp>
      <p:pic>
        <p:nvPicPr>
          <p:cNvPr id="4" name="Picture 11" descr="C:\Users\Omri\AppData\Local\Microsoft\Windows\Temporary Internet Files\Content.IE5\5PGJ0YNE\MC90044173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67" y="457200"/>
            <a:ext cx="688033" cy="6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2696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why is this so tedious today?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your electronic tools have a bunch of this information…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but they don’t work together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they don’t understand what </a:t>
            </a:r>
            <a:r>
              <a:rPr lang="en-US" sz="2400" dirty="0"/>
              <a:t>you’re trying to get </a:t>
            </a:r>
            <a:r>
              <a:rPr lang="en-US" sz="2400" dirty="0" smtClean="0"/>
              <a:t>done and organize around it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/>
              <a:t>t</a:t>
            </a:r>
            <a:r>
              <a:rPr lang="en-US" sz="2400" dirty="0" smtClean="0"/>
              <a:t>hey don’t remember what you’ve done in the past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they don’t use your social and local context to suggest how to get it done</a:t>
            </a:r>
            <a:endParaRPr lang="en-US" sz="2400" dirty="0"/>
          </a:p>
        </p:txBody>
      </p:sp>
      <p:pic>
        <p:nvPicPr>
          <p:cNvPr id="4" name="Picture 4" descr="C:\Users\Omri\AppData\Local\Microsoft\Windows\Temporary Internet Files\Content.IE5\IXE83M0U\MC90036608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753144" cy="68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9848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how does </a:t>
            </a:r>
            <a:r>
              <a:rPr lang="en-US" sz="4000" dirty="0" err="1" smtClean="0"/>
              <a:t>zaplify</a:t>
            </a:r>
            <a:r>
              <a:rPr lang="en-US" sz="4000" dirty="0" smtClean="0"/>
              <a:t> work?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you connect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to your existing apps (email, calendar,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dirty="0" err="1" smtClean="0"/>
              <a:t>tasklists</a:t>
            </a:r>
            <a:r>
              <a:rPr lang="en-US" sz="2400" dirty="0" smtClean="0"/>
              <a:t>, …)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tell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what you need to get done by speaking or typing into your phone, computer, or tablet, whether at home or on the go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zaplify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automatically identifies, organizes, and associates existing information about what you’re trying to do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zaplify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understands </a:t>
            </a:r>
            <a:r>
              <a:rPr lang="en-US" sz="2400" dirty="0"/>
              <a:t>your intent and </a:t>
            </a:r>
            <a:r>
              <a:rPr lang="en-US" sz="2400" dirty="0" smtClean="0"/>
              <a:t>suggests </a:t>
            </a:r>
            <a:r>
              <a:rPr lang="en-US" sz="2400" dirty="0"/>
              <a:t>ways to get it done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learns about recurring patterns in your life and </a:t>
            </a:r>
            <a:r>
              <a:rPr lang="en-US" sz="2400" dirty="0" smtClean="0"/>
              <a:t>what </a:t>
            </a:r>
            <a:r>
              <a:rPr lang="en-US" sz="2400" dirty="0" smtClean="0"/>
              <a:t>you’re likely to do in the future</a:t>
            </a: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gets smarter every time you use it, and every time others </a:t>
            </a:r>
            <a:br>
              <a:rPr lang="en-US" sz="2400" dirty="0" smtClean="0"/>
            </a:br>
            <a:r>
              <a:rPr lang="en-US" sz="2400" dirty="0" smtClean="0"/>
              <a:t>use it!</a:t>
            </a:r>
            <a:endParaRPr lang="en-US" sz="2400" dirty="0"/>
          </a:p>
        </p:txBody>
      </p:sp>
      <p:pic>
        <p:nvPicPr>
          <p:cNvPr id="4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504831" y="452824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314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47244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it’s time to let </a:t>
            </a: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/>
              <a:t>help you</a:t>
            </a: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b="1" dirty="0" smtClean="0">
                <a:solidFill>
                  <a:schemeClr val="tx2"/>
                </a:solidFill>
              </a:rPr>
              <a:t>simplify your life</a:t>
            </a:r>
          </a:p>
          <a:p>
            <a:pPr marL="114300" indent="0" algn="ctr"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114300" indent="0" algn="ctr">
              <a:buNone/>
            </a:pPr>
            <a:r>
              <a:rPr lang="en-US" sz="3200" dirty="0"/>
              <a:t>t</a:t>
            </a:r>
            <a:r>
              <a:rPr lang="en-US" sz="3200" dirty="0" smtClean="0"/>
              <a:t>o get started: builtsteady.com</a:t>
            </a:r>
            <a:endParaRPr lang="en-US" sz="3200" dirty="0"/>
          </a:p>
        </p:txBody>
      </p:sp>
      <p:pic>
        <p:nvPicPr>
          <p:cNvPr id="4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4238631" y="4162432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8908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that </a:t>
            </a:r>
            <a:br>
              <a:rPr lang="en-US" sz="3200" dirty="0" smtClean="0"/>
            </a:br>
            <a:r>
              <a:rPr lang="en-US" sz="3200" dirty="0" smtClean="0"/>
              <a:t>simplifies your life…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49217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 smtClean="0"/>
              <a:t>you have a lot going on that you </a:t>
            </a:r>
            <a:br>
              <a:rPr lang="en-US" sz="3200" dirty="0" smtClean="0"/>
            </a:br>
            <a:r>
              <a:rPr lang="en-US" sz="3200" dirty="0" smtClean="0"/>
              <a:t>need to get done…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4558" y="2969567"/>
            <a:ext cx="6038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t</a:t>
            </a:r>
            <a:r>
              <a:rPr lang="en-US" sz="2400" dirty="0" smtClean="0"/>
              <a:t>rack your kid’s weekly soccer practices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734856" y="3550027"/>
            <a:ext cx="2246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b</a:t>
            </a:r>
            <a:r>
              <a:rPr lang="en-US" sz="2400" dirty="0" smtClean="0"/>
              <a:t>uy groceries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730582" y="4130487"/>
            <a:ext cx="4254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lan your monthly book club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019646" y="4710947"/>
            <a:ext cx="5676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do something nice for mom’s birthday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46845" y="5291407"/>
            <a:ext cx="4822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algn="ctr"/>
            <a:r>
              <a:rPr lang="en-US" sz="2400" dirty="0"/>
              <a:t>clean the gutters of your </a:t>
            </a:r>
            <a:r>
              <a:rPr lang="en-US" sz="2400" dirty="0" smtClean="0"/>
              <a:t>house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603686" y="5871865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1031" name="Picture 7" descr="C:\Users\Omri\AppData\Local\Microsoft\Windows\Temporary Internet Files\Content.IE5\CMC00RX8\MP9004221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672" y="4495800"/>
            <a:ext cx="542091" cy="71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Omri\AppData\Local\Microsoft\Windows\Temporary Internet Files\Content.IE5\5PGJ0YNE\MC90044173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73" y="5212263"/>
            <a:ext cx="611833" cy="61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625" y="3509731"/>
            <a:ext cx="672607" cy="54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4" descr="C:\Users\Omri\AppData\Local\Microsoft\Windows\Temporary Internet Files\Content.IE5\2PA4JBMF\MC900432645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611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mri\AppData\Local\Microsoft\Windows\Temporary Internet Files\Content.IE5\I34JHE4K\MC90043487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30938"/>
            <a:ext cx="601784" cy="60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23922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b</a:t>
            </a:r>
            <a:r>
              <a:rPr lang="en-US" sz="3200" dirty="0" smtClean="0"/>
              <a:t>ut if you’re like us, it’s spread out everywhere and just sits there…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3874" y="2992947"/>
            <a:ext cx="1035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email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793626" y="3570811"/>
            <a:ext cx="2156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ost-it notes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113425" y="4148675"/>
            <a:ext cx="1516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calendar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969154" y="4726539"/>
            <a:ext cx="1805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to-do apps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15081" y="5304403"/>
            <a:ext cx="2313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encil &amp; paper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949820" y="5882269"/>
            <a:ext cx="1757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y</a:t>
            </a:r>
            <a:r>
              <a:rPr lang="en-US" sz="2400" dirty="0" smtClean="0"/>
              <a:t>our brain</a:t>
            </a:r>
            <a:endParaRPr lang="en-US" sz="2400" dirty="0"/>
          </a:p>
        </p:txBody>
      </p:sp>
      <p:pic>
        <p:nvPicPr>
          <p:cNvPr id="2055" name="Picture 7" descr="C:\Users\Omri\AppData\Local\Microsoft\Windows\Temporary Internet Files\Content.IE5\Q77Q1C9T\MC90044145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535" y="2960677"/>
            <a:ext cx="802616" cy="80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Omri\AppData\Local\Microsoft\Windows\Temporary Internet Files\Content.IE5\CMC00RX8\MC90043266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163084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Omri\AppData\Local\Microsoft\Windows\Temporary Internet Files\Content.IE5\CMC00RX8\MP900439423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7" y="3419059"/>
            <a:ext cx="820494" cy="82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Omri\AppData\Local\Microsoft\Windows\Temporary Internet Files\Content.IE5\CMC00RX8\MC900187587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178" y="5800470"/>
            <a:ext cx="531222" cy="62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:\Users\Omri\AppData\Local\Microsoft\Windows\Temporary Internet Files\Content.IE5\Q77Q1C9T\MC900431585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85" y="4726539"/>
            <a:ext cx="577864" cy="57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mri\AppData\Local\Microsoft\Windows\Temporary Internet Files\Content.IE5\5PGJ0YNE\MP900384801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071" y="4032476"/>
            <a:ext cx="695129" cy="65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715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2800" dirty="0" smtClean="0"/>
          </a:p>
          <a:p>
            <a:pPr marL="114300" indent="0" algn="ctr">
              <a:buNone/>
            </a:pPr>
            <a:r>
              <a:rPr lang="en-US" sz="2800" dirty="0" smtClean="0"/>
              <a:t>you get the high-priority items done</a:t>
            </a:r>
          </a:p>
          <a:p>
            <a:pPr marL="114300" indent="0" algn="ctr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others languish forever</a:t>
            </a:r>
            <a:endParaRPr lang="en-US" sz="2800" dirty="0" smtClean="0"/>
          </a:p>
          <a:p>
            <a:pPr marL="114300" indent="0" algn="ctr">
              <a:buNone/>
            </a:pPr>
            <a:endParaRPr lang="en-US" sz="2800" b="1" dirty="0" smtClean="0"/>
          </a:p>
          <a:p>
            <a:pPr marL="114300" indent="0" algn="ctr">
              <a:buNone/>
            </a:pPr>
            <a:r>
              <a:rPr lang="en-US" sz="2800" b="1" dirty="0" smtClean="0"/>
              <a:t>what if there was a better way?</a:t>
            </a:r>
          </a:p>
          <a:p>
            <a:pPr marL="114300" indent="0" algn="ctr">
              <a:buNone/>
            </a:pPr>
            <a:endParaRPr lang="en-US" sz="2800" b="1" dirty="0"/>
          </a:p>
          <a:p>
            <a:pPr marL="114300" indent="0" algn="ctr">
              <a:buNone/>
            </a:pPr>
            <a:r>
              <a:rPr lang="en-US" sz="2800" dirty="0" smtClean="0"/>
              <a:t>what if you could get some help?</a:t>
            </a:r>
            <a:endParaRPr lang="en-US" sz="2800" dirty="0"/>
          </a:p>
        </p:txBody>
      </p:sp>
      <p:pic>
        <p:nvPicPr>
          <p:cNvPr id="3075" name="Picture 3" descr="C:\Users\Omri\AppData\Local\Microsoft\Windows\Temporary Internet Files\Content.IE5\Q2UP9B2L\MC90021657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937770" cy="72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Omri\AppData\Local\Microsoft\Windows\Temporary Internet Files\Content.IE5\IXE83M0U\MC90036608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86591"/>
            <a:ext cx="753144" cy="68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566057" cy="566057"/>
          </a:xfrm>
          <a:prstGeom prst="rect">
            <a:avLst/>
          </a:prstGeom>
        </p:spPr>
      </p:pic>
      <p:pic>
        <p:nvPicPr>
          <p:cNvPr id="12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930586" y="5024824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0877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 algn="ctr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     </a:t>
            </a: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that</a:t>
            </a:r>
            <a:br>
              <a:rPr lang="en-US" sz="3200" dirty="0" smtClean="0"/>
            </a:br>
            <a:r>
              <a:rPr lang="en-US" sz="3200" dirty="0" smtClean="0"/>
              <a:t>      simplifies your life</a:t>
            </a:r>
            <a:br>
              <a:rPr lang="en-US" sz="3200" dirty="0" smtClean="0"/>
            </a:br>
            <a:endParaRPr lang="en-US" sz="3200" dirty="0" smtClean="0"/>
          </a:p>
          <a:p>
            <a:pPr marL="114300" indent="0" algn="ctr">
              <a:buNone/>
            </a:pPr>
            <a:r>
              <a:rPr lang="en-US" sz="3200" dirty="0" smtClean="0"/>
              <a:t>it organizes what you need to do, </a:t>
            </a:r>
          </a:p>
          <a:p>
            <a:pPr marL="114300" indent="0" algn="ctr">
              <a:buNone/>
            </a:pPr>
            <a:r>
              <a:rPr lang="en-US" sz="3200" dirty="0" smtClean="0"/>
              <a:t>and suggests how to get it done,</a:t>
            </a:r>
          </a:p>
          <a:p>
            <a:pPr marL="114300" indent="0" algn="ctr">
              <a:buNone/>
            </a:pPr>
            <a:r>
              <a:rPr lang="en-US" sz="3200" dirty="0" smtClean="0"/>
              <a:t>based on…</a:t>
            </a:r>
            <a:br>
              <a:rPr lang="en-US" sz="3200" dirty="0" smtClean="0"/>
            </a:br>
            <a:endParaRPr lang="en-US" sz="3200" dirty="0"/>
          </a:p>
          <a:p>
            <a:pPr marL="114300" indent="0" algn="ctr">
              <a:buNone/>
            </a:pPr>
            <a:r>
              <a:rPr lang="en-US" sz="2400" dirty="0"/>
              <a:t>t</a:t>
            </a:r>
            <a:r>
              <a:rPr lang="en-US" sz="2400" dirty="0" smtClean="0"/>
              <a:t>he information in the apps you already use</a:t>
            </a:r>
          </a:p>
          <a:p>
            <a:pPr marL="114300" indent="0" algn="ctr">
              <a:buNone/>
            </a:pPr>
            <a:r>
              <a:rPr lang="en-US" sz="2400" dirty="0"/>
              <a:t>what </a:t>
            </a:r>
            <a:r>
              <a:rPr lang="en-US" sz="2400" dirty="0" smtClean="0"/>
              <a:t>it knows you do on a </a:t>
            </a:r>
            <a:r>
              <a:rPr lang="en-US" sz="2400" dirty="0"/>
              <a:t>regular basis</a:t>
            </a:r>
            <a:endParaRPr lang="en-US" sz="2000" dirty="0"/>
          </a:p>
          <a:p>
            <a:pPr marL="114300" indent="0" algn="ctr">
              <a:buNone/>
            </a:pPr>
            <a:r>
              <a:rPr lang="en-US" sz="2400" dirty="0" smtClean="0"/>
              <a:t>what your friends have done</a:t>
            </a:r>
            <a:endParaRPr lang="en-US" sz="2400" dirty="0"/>
          </a:p>
          <a:p>
            <a:pPr marL="114300" indent="0" algn="ctr">
              <a:buNone/>
            </a:pPr>
            <a:r>
              <a:rPr lang="en-US" sz="2400" dirty="0"/>
              <a:t>how you did it last time</a:t>
            </a:r>
            <a:endParaRPr lang="en-US" sz="2800" dirty="0"/>
          </a:p>
          <a:p>
            <a:pPr marL="114300" indent="0" algn="ctr">
              <a:buNone/>
            </a:pPr>
            <a:r>
              <a:rPr lang="en-US" sz="2400" dirty="0" smtClean="0"/>
              <a:t>what others with the same needs have done</a:t>
            </a:r>
          </a:p>
        </p:txBody>
      </p:sp>
      <p:pic>
        <p:nvPicPr>
          <p:cNvPr id="4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1748224" y="1564623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840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4000" dirty="0" smtClean="0"/>
              <a:t>	</a:t>
            </a:r>
            <a:r>
              <a:rPr lang="en-US" sz="4000" smtClean="0"/>
              <a:t>soccer practice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your calendar,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knows that your son has soccer practice twice a week,  but the time and place varies. 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…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notices that this week’s practices are missing and reminds you to update your calendar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llows you to call the team manager with one click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u</a:t>
            </a:r>
            <a:r>
              <a:rPr lang="en-US" sz="2400" dirty="0" smtClean="0"/>
              <a:t>pdates your calendar with practice information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m</a:t>
            </a:r>
            <a:r>
              <a:rPr lang="en-US" sz="2400" dirty="0" smtClean="0"/>
              <a:t>aps the location of this week’s game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n</a:t>
            </a:r>
            <a:r>
              <a:rPr lang="en-US" sz="2400" dirty="0" smtClean="0"/>
              <a:t>otices a conflict with tomorrow’s practice and allows you to update your spouse’s calendar for pick-up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t</a:t>
            </a:r>
            <a:r>
              <a:rPr lang="en-US" sz="2400" dirty="0" smtClean="0"/>
              <a:t>racks contact information of team parents to help coordinate ride-sharing</a:t>
            </a:r>
          </a:p>
        </p:txBody>
      </p:sp>
      <p:pic>
        <p:nvPicPr>
          <p:cNvPr id="5" name="Picture 3" descr="C:\Users\Omri\AppData\Local\Microsoft\Windows\Temporary Internet Files\Content.IE5\I34JHE4K\MC90043487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41902" cy="74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8184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buy groceries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offers a convenient way to maintain your family’s grocery list.  </a:t>
            </a:r>
            <a:r>
              <a:rPr lang="en-US" sz="2400" dirty="0"/>
              <a:t>i</a:t>
            </a:r>
            <a:r>
              <a:rPr lang="en-US" sz="2400" dirty="0" smtClean="0"/>
              <a:t>t can…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llow you to update your list anytime, whether standing in your kitchen or sitting at a coffee shop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t</a:t>
            </a:r>
            <a:r>
              <a:rPr lang="en-US" sz="2400" dirty="0" smtClean="0"/>
              <a:t>ell you about specials that local stores are running on items on your list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h</a:t>
            </a:r>
            <a:r>
              <a:rPr lang="en-US" sz="2400" dirty="0" smtClean="0"/>
              <a:t>elp you order from Amazon Fresh with one click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f</a:t>
            </a:r>
            <a:r>
              <a:rPr lang="en-US" sz="2400" dirty="0" smtClean="0"/>
              <a:t>igure out you’ll be driving by the store on the way to soccer practice and suggest you stop by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e</a:t>
            </a:r>
            <a:r>
              <a:rPr lang="en-US" sz="2400" dirty="0" smtClean="0"/>
              <a:t>mail the list to your spouse, who volunteered to run by the store on the way home</a:t>
            </a:r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571706"/>
            <a:ext cx="719610" cy="58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9425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book club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can help coordinate the logistics for your book club.  it can…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connect to or set up a private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group for you and your fellow book club members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s</a:t>
            </a:r>
            <a:r>
              <a:rPr lang="en-US" sz="2400" dirty="0" smtClean="0"/>
              <a:t>ave the date and location of the next meeting to your calendar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k</a:t>
            </a:r>
            <a:r>
              <a:rPr lang="en-US" sz="2400" dirty="0" smtClean="0"/>
              <a:t>eep track of who is bringing what for dinner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e</a:t>
            </a:r>
            <a:r>
              <a:rPr lang="en-US" sz="2400" dirty="0" smtClean="0"/>
              <a:t>mail the group with a reminder of where and when the next meeting is, and who is bringing what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share your review of the book on your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profile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give you suggestions for future books based on what other friends are reading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b</a:t>
            </a:r>
            <a:r>
              <a:rPr lang="en-US" sz="2400" dirty="0" smtClean="0"/>
              <a:t>uy the next book from Amazon with one click</a:t>
            </a:r>
          </a:p>
        </p:txBody>
      </p:sp>
      <p:pic>
        <p:nvPicPr>
          <p:cNvPr id="5" name="Picture 4" descr="C:\Users\Omri\AppData\Local\Microsoft\Windows\Temporary Internet Files\Content.IE5\2PA4JBMF\MC9004326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52116"/>
            <a:ext cx="688284" cy="68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8510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uiltSteady">
      <a:dk1>
        <a:sysClr val="windowText" lastClr="000000"/>
      </a:dk1>
      <a:lt1>
        <a:sysClr val="window" lastClr="FFFFFF"/>
      </a:lt1>
      <a:dk2>
        <a:srgbClr val="A00000"/>
      </a:dk2>
      <a:lt2>
        <a:srgbClr val="EEECE1"/>
      </a:lt2>
      <a:accent1>
        <a:srgbClr val="000000"/>
      </a:accent1>
      <a:accent2>
        <a:srgbClr val="D9969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ic Sans 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5581</TotalTime>
  <Words>706</Words>
  <Application>Microsoft Office PowerPoint</Application>
  <PresentationFormat>On-screen Show (4:3)</PresentationFormat>
  <Paragraphs>117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zaplify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soccer practice</vt:lpstr>
      <vt:lpstr> buy groceries</vt:lpstr>
      <vt:lpstr> book club</vt:lpstr>
      <vt:lpstr> mom’s birthday</vt:lpstr>
      <vt:lpstr> clean the gutters</vt:lpstr>
      <vt:lpstr> why is this so tedious today?</vt:lpstr>
      <vt:lpstr> how does zaplify work?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taskstore</dc:title>
  <dc:creator>Omri</dc:creator>
  <cp:lastModifiedBy>Omri</cp:lastModifiedBy>
  <cp:revision>76</cp:revision>
  <cp:lastPrinted>2011-12-27T21:55:20Z</cp:lastPrinted>
  <dcterms:created xsi:type="dcterms:W3CDTF">2011-08-09T03:32:10Z</dcterms:created>
  <dcterms:modified xsi:type="dcterms:W3CDTF">2012-01-03T18:56:33Z</dcterms:modified>
</cp:coreProperties>
</file>