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7610-B9AB-4949-B6A7-F3462E0C761C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E68C-79C4-4A49-B1E2-B239D4CAF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81000" y="304800"/>
            <a:ext cx="8382000" cy="6096000"/>
            <a:chOff x="381000" y="304800"/>
            <a:chExt cx="8382000" cy="6096000"/>
          </a:xfrm>
        </p:grpSpPr>
        <p:sp>
          <p:nvSpPr>
            <p:cNvPr id="4" name="Rectangle 3"/>
            <p:cNvSpPr/>
            <p:nvPr/>
          </p:nvSpPr>
          <p:spPr>
            <a:xfrm>
              <a:off x="381000" y="609600"/>
              <a:ext cx="8382000" cy="5791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3400" y="762000"/>
              <a:ext cx="1905000" cy="548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05600" y="762000"/>
              <a:ext cx="1905000" cy="548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762000"/>
              <a:ext cx="3962400" cy="548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5782380"/>
              <a:ext cx="108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Organizer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4777" y="5794103"/>
              <a:ext cx="1954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Activity Dashboard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4169" y="5782380"/>
              <a:ext cx="84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Gallery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400" y="902677"/>
              <a:ext cx="183005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Personal Care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Exercise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Pampering</a:t>
              </a:r>
            </a:p>
            <a:p>
              <a:r>
                <a:rPr lang="en-US" sz="1600" dirty="0" smtClean="0"/>
                <a:t>Home Maintenance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House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Lawn</a:t>
              </a:r>
            </a:p>
            <a:p>
              <a:r>
                <a:rPr lang="en-US" sz="1600" dirty="0" smtClean="0"/>
                <a:t>Car Maintenance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Honda Civic</a:t>
              </a:r>
            </a:p>
            <a:p>
              <a:r>
                <a:rPr lang="en-US" sz="1600" dirty="0" smtClean="0"/>
                <a:t>Kids Activities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Sophie’s Soccer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Jordan’s Karate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5600" y="856833"/>
              <a:ext cx="183005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Personal Care</a:t>
              </a:r>
            </a:p>
            <a:p>
              <a:r>
                <a:rPr lang="en-US" sz="1600" dirty="0" smtClean="0"/>
                <a:t>Home Maintenance</a:t>
              </a:r>
            </a:p>
            <a:p>
              <a:r>
                <a:rPr lang="en-US" sz="1600" dirty="0" smtClean="0"/>
                <a:t>Car Maintenance</a:t>
              </a:r>
            </a:p>
            <a:p>
              <a:r>
                <a:rPr lang="en-US" sz="1600" dirty="0" smtClean="0"/>
                <a:t>Kids Activities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2051" y="1472063"/>
              <a:ext cx="25471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Exercise</a:t>
              </a:r>
            </a:p>
            <a:p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</a:t>
              </a:r>
              <a:r>
                <a:rPr lang="en-US" sz="1600" dirty="0" smtClean="0"/>
                <a:t>Cadence: [cadence picker]</a:t>
              </a:r>
            </a:p>
            <a:p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</a:t>
              </a:r>
              <a:r>
                <a:rPr lang="en-US" sz="1600" dirty="0" smtClean="0"/>
                <a:t>People:    [people picker]</a:t>
              </a:r>
              <a:endPara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27461" y="1219200"/>
              <a:ext cx="3276600" cy="451305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45046" y="973350"/>
              <a:ext cx="546777" cy="24585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1823" y="973350"/>
              <a:ext cx="546777" cy="24585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973350"/>
              <a:ext cx="546777" cy="24585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945046" y="1219200"/>
              <a:ext cx="5467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971800" y="942201"/>
              <a:ext cx="4274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Info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942201"/>
              <a:ext cx="5126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Tasks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8600" y="942201"/>
              <a:ext cx="4554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Lists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72000" y="973350"/>
              <a:ext cx="546777" cy="24585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000" y="942201"/>
              <a:ext cx="5462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/>
                <a:t>Appts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1000" y="304800"/>
              <a:ext cx="8382000" cy="304800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70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8600" y="599353"/>
            <a:ext cx="8686801" cy="5953847"/>
            <a:chOff x="228600" y="599353"/>
            <a:chExt cx="8686801" cy="5953847"/>
          </a:xfrm>
        </p:grpSpPr>
        <p:sp>
          <p:nvSpPr>
            <p:cNvPr id="38" name="Rectangle 37"/>
            <p:cNvSpPr/>
            <p:nvPr/>
          </p:nvSpPr>
          <p:spPr>
            <a:xfrm>
              <a:off x="228600" y="1027979"/>
              <a:ext cx="1752600" cy="4168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600" y="609600"/>
              <a:ext cx="8686800" cy="59436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3600" y="1189125"/>
              <a:ext cx="1666060" cy="4852958"/>
              <a:chOff x="533400" y="1395442"/>
              <a:chExt cx="1666060" cy="485295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3400" y="1395442"/>
                <a:ext cx="1666060" cy="48529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23557" y="5782380"/>
                <a:ext cx="1085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Organizer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0873" y="1478813"/>
                <a:ext cx="162858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Personal Care</a:t>
                </a:r>
              </a:p>
              <a:p>
                <a:r>
                  <a:rPr lang="en-US" sz="1400" dirty="0" smtClean="0"/>
                  <a:t>    </a:t>
                </a:r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Exercise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en-US" sz="1400" dirty="0" smtClean="0"/>
                  <a:t>Haircuts</a:t>
                </a:r>
                <a:endParaRPr lang="en-US" sz="1400" dirty="0" smtClean="0"/>
              </a:p>
              <a:p>
                <a:r>
                  <a:rPr lang="en-US" sz="1400" dirty="0" smtClean="0"/>
                  <a:t>Home Maintenance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en-US" sz="1400" dirty="0" smtClean="0"/>
                  <a:t>House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Clean Gutters</a:t>
                </a:r>
                <a:endParaRPr lang="en-US" sz="140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en-US" sz="1400" dirty="0" smtClean="0"/>
                  <a:t>Lawn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Water Lawn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Mow the Lawn</a:t>
                </a:r>
                <a:endParaRPr lang="en-US" sz="1400" dirty="0" smtClean="0"/>
              </a:p>
              <a:p>
                <a:r>
                  <a:rPr lang="en-US" sz="1400" dirty="0" smtClean="0"/>
                  <a:t>Car Maintenance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Honda </a:t>
                </a:r>
                <a:r>
                  <a:rPr lang="en-US" sz="1400" dirty="0" smtClean="0"/>
                  <a:t>Civic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Change Oil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Renew tabs</a:t>
                </a:r>
                <a:endParaRPr lang="en-US" sz="1400" dirty="0" smtClean="0"/>
              </a:p>
              <a:p>
                <a:r>
                  <a:rPr lang="en-US" sz="1400" dirty="0" smtClean="0"/>
                  <a:t>Kids Activities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Sophie’s Soccer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Jordan’s Karate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106227" y="1178387"/>
              <a:ext cx="1662069" cy="4852958"/>
              <a:chOff x="7010400" y="1395442"/>
              <a:chExt cx="1662069" cy="48529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10400" y="1395442"/>
                <a:ext cx="1600200" cy="48529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86569" y="5782380"/>
                <a:ext cx="847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Gallery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43882" y="1445491"/>
                <a:ext cx="162858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Personal Care</a:t>
                </a:r>
              </a:p>
              <a:p>
                <a:r>
                  <a:rPr lang="en-US" sz="1400" dirty="0" smtClean="0"/>
                  <a:t>Home Maintenance</a:t>
                </a:r>
              </a:p>
              <a:p>
                <a:r>
                  <a:rPr lang="en-US" sz="1400" dirty="0" smtClean="0"/>
                  <a:t>Car Maintenance</a:t>
                </a:r>
              </a:p>
              <a:p>
                <a:r>
                  <a:rPr lang="en-US" sz="1400" dirty="0" smtClean="0"/>
                  <a:t>Kids Activities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927296" y="1189876"/>
              <a:ext cx="3048000" cy="4852958"/>
              <a:chOff x="2743200" y="1395442"/>
              <a:chExt cx="3048000" cy="48529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743200" y="1395442"/>
                <a:ext cx="3048000" cy="48529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75793" y="5794103"/>
                <a:ext cx="1496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Activity </a:t>
                </a:r>
                <a:r>
                  <a:rPr lang="en-US" dirty="0" smtClean="0"/>
                  <a:t>Editor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50553" y="1934051"/>
                <a:ext cx="225330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Exercise</a:t>
                </a:r>
              </a:p>
              <a:p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</a:t>
                </a:r>
                <a:r>
                  <a:rPr lang="en-US" sz="1400" dirty="0" smtClean="0"/>
                  <a:t>Cadence: [cadence picker]</a:t>
                </a:r>
              </a:p>
              <a:p>
                <a:r>
                  <a:rPr lang="en-US" sz="1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</a:t>
                </a:r>
                <a:r>
                  <a:rPr lang="en-US" sz="1400" dirty="0" smtClean="0"/>
                  <a:t>People:    [people picker]</a:t>
                </a:r>
                <a:endPara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27461" y="1828800"/>
                <a:ext cx="2670264" cy="39034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45046" y="1582950"/>
                <a:ext cx="546777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91823" y="1582950"/>
                <a:ext cx="546777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038600" y="1582950"/>
                <a:ext cx="546777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945046" y="1828800"/>
                <a:ext cx="54677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971800" y="1551801"/>
                <a:ext cx="4274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Info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551801"/>
                <a:ext cx="5126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38600" y="1551801"/>
                <a:ext cx="4554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Lists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572000" y="1582950"/>
                <a:ext cx="546777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72000" y="1551801"/>
                <a:ext cx="5462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/>
                  <a:t>Appts</a:t>
                </a:r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18037" y="1066800"/>
              <a:ext cx="1565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Activity </a:t>
              </a:r>
              <a:r>
                <a:rPr lang="en-US" sz="1400" dirty="0" smtClean="0"/>
                <a:t>Dashboard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600" y="990600"/>
              <a:ext cx="1752600" cy="52048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800" y="1444823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Activity </a:t>
              </a:r>
              <a:r>
                <a:rPr lang="en-US" sz="1400" dirty="0" smtClean="0"/>
                <a:t>Scheduler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800" y="1825823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Profile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800" y="2206823"/>
              <a:ext cx="684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People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4800" y="25908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Places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599353"/>
              <a:ext cx="86868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200775"/>
              <a:ext cx="8686799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7" name="Group 36"/>
            <p:cNvGrpSpPr/>
            <p:nvPr/>
          </p:nvGrpSpPr>
          <p:grpSpPr>
            <a:xfrm>
              <a:off x="1747468" y="5943600"/>
              <a:ext cx="176004" cy="164068"/>
              <a:chOff x="1747468" y="5943600"/>
              <a:chExt cx="176004" cy="164068"/>
            </a:xfrm>
          </p:grpSpPr>
          <p:sp>
            <p:nvSpPr>
              <p:cNvPr id="36" name="Chevron 35"/>
              <p:cNvSpPr/>
              <p:nvPr/>
            </p:nvSpPr>
            <p:spPr>
              <a:xfrm flipH="1">
                <a:off x="1842140" y="5943600"/>
                <a:ext cx="81332" cy="16406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/>
              <p:cNvSpPr/>
              <p:nvPr/>
            </p:nvSpPr>
            <p:spPr>
              <a:xfrm flipH="1">
                <a:off x="1747468" y="5943600"/>
                <a:ext cx="81332" cy="16406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72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28600" y="599353"/>
            <a:ext cx="8686801" cy="5953847"/>
            <a:chOff x="228600" y="599353"/>
            <a:chExt cx="8686801" cy="5953847"/>
          </a:xfrm>
        </p:grpSpPr>
        <p:sp>
          <p:nvSpPr>
            <p:cNvPr id="38" name="Rectangle 37"/>
            <p:cNvSpPr/>
            <p:nvPr/>
          </p:nvSpPr>
          <p:spPr>
            <a:xfrm>
              <a:off x="228600" y="1371600"/>
              <a:ext cx="1752600" cy="4168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600" y="609600"/>
              <a:ext cx="8686800" cy="59436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3600" y="1189125"/>
              <a:ext cx="1666060" cy="4852958"/>
              <a:chOff x="533400" y="1395442"/>
              <a:chExt cx="1666060" cy="485295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3400" y="1395442"/>
                <a:ext cx="1666060" cy="48529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47698" y="576744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Activities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9578" y="1501717"/>
                <a:ext cx="130542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Exercise</a:t>
                </a:r>
                <a:endPara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1400" dirty="0" smtClean="0"/>
                  <a:t>Water Lawn</a:t>
                </a:r>
              </a:p>
              <a:p>
                <a:r>
                  <a:rPr lang="en-US" sz="1400" dirty="0" smtClean="0"/>
                  <a:t>Change Oil</a:t>
                </a:r>
              </a:p>
              <a:p>
                <a:r>
                  <a:rPr lang="en-US" sz="1400" dirty="0" smtClean="0"/>
                  <a:t>Sophie’s Soccer</a:t>
                </a:r>
                <a:endParaRPr lang="en-US" sz="1400" dirty="0" smtClean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927296" y="1189876"/>
              <a:ext cx="4835704" cy="4852958"/>
              <a:chOff x="2743200" y="1395442"/>
              <a:chExt cx="4835704" cy="48529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743200" y="1395442"/>
                <a:ext cx="4835704" cy="48529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95270" y="5779834"/>
                <a:ext cx="1731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Calendar Viewer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27460" y="1828800"/>
                <a:ext cx="4499043" cy="39034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45046" y="1582950"/>
                <a:ext cx="546777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91823" y="1582950"/>
                <a:ext cx="546777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038600" y="1582950"/>
                <a:ext cx="608052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505200" y="1828800"/>
                <a:ext cx="5056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971800" y="1551801"/>
                <a:ext cx="4190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Day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551801"/>
                <a:ext cx="5397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Week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38600" y="1551801"/>
                <a:ext cx="6080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Month</a:t>
                </a:r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18037" y="1066800"/>
              <a:ext cx="1565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Activity </a:t>
              </a:r>
              <a:r>
                <a:rPr lang="en-US" sz="1400" dirty="0" smtClean="0"/>
                <a:t>Dashboard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600" y="990600"/>
              <a:ext cx="1752600" cy="52048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800" y="1444823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Activity </a:t>
              </a:r>
              <a:r>
                <a:rPr lang="en-US" sz="1400" dirty="0" smtClean="0"/>
                <a:t>Scheduler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800" y="1825823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Profile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800" y="2206823"/>
              <a:ext cx="684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People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4800" y="25908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Places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599353"/>
              <a:ext cx="86868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200775"/>
              <a:ext cx="8686799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7" name="Group 36"/>
            <p:cNvGrpSpPr/>
            <p:nvPr/>
          </p:nvGrpSpPr>
          <p:grpSpPr>
            <a:xfrm>
              <a:off x="1747468" y="5943600"/>
              <a:ext cx="176004" cy="164068"/>
              <a:chOff x="1747468" y="5943600"/>
              <a:chExt cx="176004" cy="164068"/>
            </a:xfrm>
          </p:grpSpPr>
          <p:sp>
            <p:nvSpPr>
              <p:cNvPr id="36" name="Chevron 35"/>
              <p:cNvSpPr/>
              <p:nvPr/>
            </p:nvSpPr>
            <p:spPr>
              <a:xfrm flipH="1">
                <a:off x="1842140" y="5943600"/>
                <a:ext cx="81332" cy="16406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/>
              <p:cNvSpPr/>
              <p:nvPr/>
            </p:nvSpPr>
            <p:spPr>
              <a:xfrm flipH="1">
                <a:off x="1747468" y="5943600"/>
                <a:ext cx="81332" cy="16406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326" y="1781175"/>
              <a:ext cx="4486274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103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28600" y="599353"/>
            <a:ext cx="8686801" cy="5953847"/>
            <a:chOff x="228600" y="599353"/>
            <a:chExt cx="8686801" cy="5953847"/>
          </a:xfrm>
        </p:grpSpPr>
        <p:sp>
          <p:nvSpPr>
            <p:cNvPr id="38" name="Rectangle 37"/>
            <p:cNvSpPr/>
            <p:nvPr/>
          </p:nvSpPr>
          <p:spPr>
            <a:xfrm>
              <a:off x="228600" y="1792956"/>
              <a:ext cx="1752600" cy="4168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600" y="609600"/>
              <a:ext cx="8686800" cy="59436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3600" y="1189125"/>
              <a:ext cx="1718612" cy="4852958"/>
              <a:chOff x="533400" y="1395442"/>
              <a:chExt cx="1718612" cy="485295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3400" y="1395442"/>
                <a:ext cx="1666060" cy="48529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5212" y="5767440"/>
                <a:ext cx="140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Profile Menu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" y="1501717"/>
                <a:ext cx="171861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About Me</a:t>
                </a:r>
                <a:endPara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1400" dirty="0" smtClean="0"/>
                  <a:t>Connect to Facebook</a:t>
                </a:r>
              </a:p>
              <a:p>
                <a:r>
                  <a:rPr lang="en-US" sz="1400" dirty="0" smtClean="0"/>
                  <a:t>Calendar Settings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927296" y="1189876"/>
              <a:ext cx="4835704" cy="4852958"/>
              <a:chOff x="2743200" y="1395442"/>
              <a:chExt cx="4835704" cy="48529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743200" y="1395442"/>
                <a:ext cx="4835704" cy="48529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57846" y="5766689"/>
                <a:ext cx="1406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Profile Editor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27460" y="1828800"/>
                <a:ext cx="4499043" cy="39034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45046" y="1582950"/>
                <a:ext cx="546777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91823" y="1582950"/>
                <a:ext cx="546777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038600" y="1582950"/>
                <a:ext cx="608052" cy="24585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505200" y="1828800"/>
                <a:ext cx="5056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3006904" y="1551801"/>
                <a:ext cx="3930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Me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64104" y="1551801"/>
                <a:ext cx="5877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Family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73704" y="1551801"/>
                <a:ext cx="10182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Home       Car</a:t>
                </a:r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18037" y="1066800"/>
              <a:ext cx="1565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Activity </a:t>
              </a:r>
              <a:r>
                <a:rPr lang="en-US" sz="1400" dirty="0" smtClean="0"/>
                <a:t>Dashboard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600" y="990600"/>
              <a:ext cx="1752600" cy="52048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800" y="1444823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Activity </a:t>
              </a:r>
              <a:r>
                <a:rPr lang="en-US" sz="1400" dirty="0" smtClean="0"/>
                <a:t>Scheduler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800" y="1825823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Profile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800" y="2206823"/>
              <a:ext cx="684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People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4800" y="25908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Places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599353"/>
              <a:ext cx="868680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6200775"/>
              <a:ext cx="8686799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7" name="Group 36"/>
            <p:cNvGrpSpPr/>
            <p:nvPr/>
          </p:nvGrpSpPr>
          <p:grpSpPr>
            <a:xfrm>
              <a:off x="1747468" y="5943600"/>
              <a:ext cx="176004" cy="164068"/>
              <a:chOff x="1747468" y="5943600"/>
              <a:chExt cx="176004" cy="164068"/>
            </a:xfrm>
          </p:grpSpPr>
          <p:sp>
            <p:nvSpPr>
              <p:cNvPr id="36" name="Chevron 35"/>
              <p:cNvSpPr/>
              <p:nvPr/>
            </p:nvSpPr>
            <p:spPr>
              <a:xfrm flipH="1">
                <a:off x="1842140" y="5943600"/>
                <a:ext cx="81332" cy="16406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/>
              <p:cNvSpPr/>
              <p:nvPr/>
            </p:nvSpPr>
            <p:spPr>
              <a:xfrm flipH="1">
                <a:off x="1747468" y="5943600"/>
                <a:ext cx="81332" cy="16406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832471" y="1371600"/>
              <a:ext cx="492129" cy="24585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35671" y="1764268"/>
              <a:ext cx="120898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Married?</a:t>
              </a:r>
              <a:endParaRPr lang="en-US" sz="1400" dirty="0" smtClean="0"/>
            </a:p>
            <a:p>
              <a:r>
                <a:rPr lang="en-US" sz="1400" dirty="0" smtClean="0"/>
                <a:t>Spouse: Sheri </a:t>
              </a:r>
            </a:p>
            <a:p>
              <a:r>
                <a:rPr lang="en-US" sz="1400" dirty="0" smtClean="0"/>
                <a:t>Kids: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Jordan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Heather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Sarah-Eve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169456" y="1816709"/>
              <a:ext cx="176687" cy="175554"/>
              <a:chOff x="5766913" y="1825823"/>
              <a:chExt cx="938687" cy="9188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766913" y="1825823"/>
                <a:ext cx="938687" cy="91886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779057" y="1825823"/>
                <a:ext cx="926543" cy="918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5766913" y="1825823"/>
                <a:ext cx="938687" cy="918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141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190</Words>
  <Application>Microsoft Office PowerPoint</Application>
  <PresentationFormat>On-screen Show (4:3)</PresentationFormat>
  <Paragraphs>93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Omri</dc:creator>
  <cp:lastModifiedBy>Omri</cp:lastModifiedBy>
  <cp:revision>10</cp:revision>
  <dcterms:created xsi:type="dcterms:W3CDTF">2012-07-12T03:09:01Z</dcterms:created>
  <dcterms:modified xsi:type="dcterms:W3CDTF">2012-07-13T02:20:26Z</dcterms:modified>
</cp:coreProperties>
</file>