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59" r:id="rId4"/>
    <p:sldId id="260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6"/>
    <a:srgbClr val="50738A"/>
    <a:srgbClr val="AEC2D0"/>
    <a:srgbClr val="F5F0D2"/>
    <a:srgbClr val="ECE4B2"/>
    <a:srgbClr val="EDE5B5"/>
    <a:srgbClr val="F3EECD"/>
    <a:srgbClr val="6D92AB"/>
    <a:srgbClr val="948A54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210" d="100"/>
          <a:sy n="210" d="100"/>
        </p:scale>
        <p:origin x="-72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04800"/>
            <a:ext cx="1828800" cy="457200"/>
          </a:xfrm>
          <a:prstGeom prst="round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#EEECE1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" y="914400"/>
            <a:ext cx="1828800" cy="457200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#DDD9C3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524000"/>
            <a:ext cx="1828800" cy="457200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#C4BD97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133600"/>
            <a:ext cx="1828800" cy="457200"/>
          </a:xfrm>
          <a:prstGeom prst="roundRect">
            <a:avLst/>
          </a:prstGeom>
          <a:solidFill>
            <a:srgbClr val="948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#948A54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"/>
            <a:ext cx="1828800" cy="457200"/>
          </a:xfrm>
          <a:prstGeom prst="roundRect">
            <a:avLst/>
          </a:prstGeom>
          <a:solidFill>
            <a:srgbClr val="E2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#E2E6E6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914400"/>
            <a:ext cx="1828800" cy="457200"/>
          </a:xfrm>
          <a:prstGeom prst="roundRect">
            <a:avLst/>
          </a:prstGeom>
          <a:solidFill>
            <a:srgbClr val="AE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#AEC2D0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4600" y="1524000"/>
            <a:ext cx="1828800" cy="457200"/>
          </a:xfrm>
          <a:prstGeom prst="roundRect">
            <a:avLst/>
          </a:prstGeom>
          <a:solidFill>
            <a:srgbClr val="6D9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#6D92AB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2133600"/>
            <a:ext cx="1828800" cy="457200"/>
          </a:xfrm>
          <a:prstGeom prst="roundRect">
            <a:avLst/>
          </a:prstGeom>
          <a:solidFill>
            <a:srgbClr val="50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#50738A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04800"/>
            <a:ext cx="1828800" cy="457200"/>
          </a:xfrm>
          <a:prstGeom prst="roundRect">
            <a:avLst/>
          </a:prstGeom>
          <a:solidFill>
            <a:srgbClr val="F5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#F5F0D2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914400"/>
            <a:ext cx="1828800" cy="457200"/>
          </a:xfrm>
          <a:prstGeom prst="roundRect">
            <a:avLst/>
          </a:prstGeom>
          <a:solidFill>
            <a:srgbClr val="EC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#ECE4B2</a:t>
            </a:r>
          </a:p>
        </p:txBody>
      </p:sp>
    </p:spTree>
    <p:extLst>
      <p:ext uri="{BB962C8B-B14F-4D97-AF65-F5344CB8AC3E}">
        <p14:creationId xmlns:p14="http://schemas.microsoft.com/office/powerpoint/2010/main" val="35038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04800" y="1937716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800" y="1312599"/>
            <a:ext cx="1524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4800" y="1946599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04800" y="442708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04800" y="1307624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1305071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1045205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⟪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236901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AEC2D0"/>
                </a:solidFill>
              </a:rPr>
              <a:t>⟪</a:t>
            </a:r>
            <a:endParaRPr lang="en-US" sz="1100" dirty="0">
              <a:solidFill>
                <a:srgbClr val="AEC2D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37374" y="640525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2E6E6"/>
                </a:solidFill>
              </a:rPr>
              <a:t>⟪</a:t>
            </a:r>
            <a:endParaRPr lang="en-US" sz="1100" dirty="0">
              <a:solidFill>
                <a:srgbClr val="E2E6E6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981200" y="427221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>
            <a:spLocks noChangeAspect="1"/>
          </p:cNvSpPr>
          <p:nvPr/>
        </p:nvSpPr>
        <p:spPr>
          <a:xfrm>
            <a:off x="2060431" y="581848"/>
            <a:ext cx="91440" cy="42550"/>
          </a:xfrm>
          <a:prstGeom prst="triangle">
            <a:avLst/>
          </a:prstGeom>
          <a:solidFill>
            <a:srgbClr val="50738A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>
            <a:spLocks noChangeAspect="1"/>
          </p:cNvSpPr>
          <p:nvPr/>
        </p:nvSpPr>
        <p:spPr>
          <a:xfrm rot="10800000">
            <a:off x="2084009" y="850724"/>
            <a:ext cx="91440" cy="42550"/>
          </a:xfrm>
          <a:prstGeom prst="triangle">
            <a:avLst/>
          </a:prstGeom>
          <a:solidFill>
            <a:srgbClr val="50738A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>
            <a:spLocks noChangeAspect="1"/>
          </p:cNvSpPr>
          <p:nvPr/>
        </p:nvSpPr>
        <p:spPr>
          <a:xfrm>
            <a:off x="2362200" y="580816"/>
            <a:ext cx="91440" cy="42550"/>
          </a:xfrm>
          <a:prstGeom prst="triangle">
            <a:avLst/>
          </a:prstGeom>
          <a:solidFill>
            <a:srgbClr val="E2E6E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>
            <a:spLocks noChangeAspect="1"/>
          </p:cNvSpPr>
          <p:nvPr/>
        </p:nvSpPr>
        <p:spPr>
          <a:xfrm rot="10800000">
            <a:off x="2385778" y="852711"/>
            <a:ext cx="91440" cy="42550"/>
          </a:xfrm>
          <a:prstGeom prst="triangle">
            <a:avLst/>
          </a:prstGeom>
          <a:solidFill>
            <a:srgbClr val="E2E6E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254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190</Words>
  <Application>Microsoft Office PowerPoint</Application>
  <PresentationFormat>On-screen Show (4:3)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81</cp:revision>
  <dcterms:created xsi:type="dcterms:W3CDTF">2012-02-10T00:18:21Z</dcterms:created>
  <dcterms:modified xsi:type="dcterms:W3CDTF">2012-03-06T00:36:21Z</dcterms:modified>
</cp:coreProperties>
</file>