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64" r:id="rId6"/>
    <p:sldId id="265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2AD"/>
    <a:srgbClr val="E8EEF0"/>
    <a:srgbClr val="DCE2E4"/>
    <a:srgbClr val="E2E6E6"/>
    <a:srgbClr val="E0E4E6"/>
    <a:srgbClr val="DCE2E6"/>
    <a:srgbClr val="E6F0F8"/>
    <a:srgbClr val="ECEEF0"/>
    <a:srgbClr val="D8DFE4"/>
    <a:srgbClr val="E8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5" autoAdjust="0"/>
  </p:normalViewPr>
  <p:slideViewPr>
    <p:cSldViewPr>
      <p:cViewPr>
        <p:scale>
          <a:sx n="170" d="100"/>
          <a:sy n="170" d="100"/>
        </p:scale>
        <p:origin x="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C0DEB-B0BC-4CA7-A885-C7D164CEF9CA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A9129-0AAA-418C-BAC9-61B57D0A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6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A9129-0AAA-418C-BAC9-61B57D0A0F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5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5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4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6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5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6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5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50E4-BD2F-46D6-A43A-366B2EDD972C}" type="datetimeFigureOut">
              <a:rPr lang="en-US" smtClean="0"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2900" y="914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48100" y="914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Folder Management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53300" y="914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Folder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77727" y="1143239"/>
            <a:ext cx="1905661" cy="3926416"/>
            <a:chOff x="7177727" y="781289"/>
            <a:chExt cx="1905661" cy="3926416"/>
          </a:xfrm>
        </p:grpSpPr>
        <p:sp>
          <p:nvSpPr>
            <p:cNvPr id="18" name="Rectangle 17"/>
            <p:cNvSpPr/>
            <p:nvPr/>
          </p:nvSpPr>
          <p:spPr>
            <a:xfrm>
              <a:off x="7246315" y="135676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Sarah (Me)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46315" y="153705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Mark (Husband)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46315" y="171674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Tabitha (Daughter)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46315" y="189742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Kevin (Son)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9944" y="1131058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79227" y="3638799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759619" y="1352551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44029" y="2616570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Barry Marshmallow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46544" y="279616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Justin Beaker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4029" y="297410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Mary J. Blight</a:t>
              </a:r>
              <a:endParaRPr lang="en-US" sz="1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44739" y="314817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Jeff Tweety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45449" y="3326583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Craig Flynn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44029" y="3503751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Doug Marsh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44731" y="368170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Dave Gruel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246951" y="2020855"/>
              <a:ext cx="1674593" cy="338554"/>
              <a:chOff x="7246951" y="2020855"/>
              <a:chExt cx="1674593" cy="3385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Relatives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177727" y="781289"/>
              <a:ext cx="1898962" cy="386962"/>
              <a:chOff x="7177727" y="781289"/>
              <a:chExt cx="1898962" cy="38696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246951" y="863451"/>
                <a:ext cx="165997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People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77727" y="824214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⟪</a:t>
                </a:r>
                <a:endParaRPr lang="en-US" sz="16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695689" y="78128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246315" y="1085169"/>
              <a:ext cx="1672471" cy="338554"/>
              <a:chOff x="7246315" y="1085169"/>
              <a:chExt cx="1672471" cy="33855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Family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246951" y="2201830"/>
              <a:ext cx="1674593" cy="338554"/>
              <a:chOff x="7246951" y="2020855"/>
              <a:chExt cx="1674593" cy="33855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Friends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245198" y="2342532"/>
              <a:ext cx="1672471" cy="338554"/>
              <a:chOff x="7246315" y="1085169"/>
              <a:chExt cx="1672471" cy="33855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Others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8757979" y="1168251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46950" y="1167260"/>
              <a:ext cx="1661193" cy="2709281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246315" y="3945705"/>
              <a:ext cx="1837073" cy="400050"/>
              <a:chOff x="7246315" y="3945705"/>
              <a:chExt cx="1837073" cy="40005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Places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246315" y="4307655"/>
              <a:ext cx="1837073" cy="400050"/>
              <a:chOff x="7246315" y="3945705"/>
              <a:chExt cx="1837073" cy="40005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Things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</p:grpSp>
      <p:sp>
        <p:nvSpPr>
          <p:cNvPr id="100" name="Rectangle 99"/>
          <p:cNvSpPr/>
          <p:nvPr/>
        </p:nvSpPr>
        <p:spPr>
          <a:xfrm>
            <a:off x="7252707" y="84689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968814" y="445129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Expand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8956939" y="1211259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Collapse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516421" y="130880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Manage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7258190" y="2432217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Low-fat milk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58190" y="2612509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Butter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258190" y="2792197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Eggs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258190" y="2972877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Apples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5904" y="3161425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Bananas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58419" y="3341019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Bagels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55904" y="3518964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Cheddar cheese</a:t>
            </a:r>
            <a:endParaRPr lang="en-US" sz="10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56614" y="3693034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Lunch meat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57324" y="3871438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Potato chips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255904" y="4579201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258826" y="4003971"/>
            <a:ext cx="1674593" cy="338554"/>
            <a:chOff x="7246951" y="2020855"/>
            <a:chExt cx="1674593" cy="338554"/>
          </a:xfrm>
        </p:grpSpPr>
        <p:sp>
          <p:nvSpPr>
            <p:cNvPr id="76" name="Rectangle 75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Costco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189602" y="1856739"/>
            <a:ext cx="1898962" cy="405229"/>
            <a:chOff x="7177727" y="781289"/>
            <a:chExt cx="1898962" cy="405229"/>
          </a:xfrm>
        </p:grpSpPr>
        <p:sp>
          <p:nvSpPr>
            <p:cNvPr id="73" name="Rectangle 72"/>
            <p:cNvSpPr/>
            <p:nvPr/>
          </p:nvSpPr>
          <p:spPr>
            <a:xfrm>
              <a:off x="7246951" y="863451"/>
              <a:ext cx="165997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Things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177727" y="847964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⟪</a:t>
              </a:r>
              <a:endParaRPr 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95689" y="78128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258190" y="2160619"/>
            <a:ext cx="1672471" cy="338554"/>
            <a:chOff x="7246315" y="1085169"/>
            <a:chExt cx="1672471" cy="338554"/>
          </a:xfrm>
        </p:grpSpPr>
        <p:sp>
          <p:nvSpPr>
            <p:cNvPr id="71" name="Rectangle 70"/>
            <p:cNvSpPr/>
            <p:nvPr/>
          </p:nvSpPr>
          <p:spPr>
            <a:xfrm>
              <a:off x="7246315" y="1180539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Groceries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537786" y="108516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258826" y="4184946"/>
            <a:ext cx="1674593" cy="338554"/>
            <a:chOff x="7246951" y="2020855"/>
            <a:chExt cx="1674593" cy="338554"/>
          </a:xfrm>
        </p:grpSpPr>
        <p:sp>
          <p:nvSpPr>
            <p:cNvPr id="69" name="Rectangle 68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School Supplies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258190" y="1208800"/>
            <a:ext cx="1837073" cy="400050"/>
            <a:chOff x="7246315" y="3945705"/>
            <a:chExt cx="1837073" cy="400050"/>
          </a:xfrm>
        </p:grpSpPr>
        <p:sp>
          <p:nvSpPr>
            <p:cNvPr id="65" name="Rectangle 64"/>
            <p:cNvSpPr/>
            <p:nvPr/>
          </p:nvSpPr>
          <p:spPr>
            <a:xfrm>
              <a:off x="7246315" y="3945705"/>
              <a:ext cx="166844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People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702388" y="4007201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◢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258190" y="1570750"/>
            <a:ext cx="1837073" cy="400050"/>
            <a:chOff x="7246315" y="3945705"/>
            <a:chExt cx="1837073" cy="400050"/>
          </a:xfrm>
        </p:grpSpPr>
        <p:sp>
          <p:nvSpPr>
            <p:cNvPr id="63" name="Rectangle 62"/>
            <p:cNvSpPr/>
            <p:nvPr/>
          </p:nvSpPr>
          <p:spPr>
            <a:xfrm>
              <a:off x="7246315" y="3945705"/>
              <a:ext cx="166844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Places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02388" y="4007201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◢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268351" y="4375446"/>
            <a:ext cx="1674593" cy="338554"/>
            <a:chOff x="7246951" y="2020855"/>
            <a:chExt cx="1674593" cy="338554"/>
          </a:xfrm>
        </p:grpSpPr>
        <p:sp>
          <p:nvSpPr>
            <p:cNvPr id="80" name="Rectangle 79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Gifts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91102" y="2206508"/>
            <a:ext cx="381717" cy="2769351"/>
            <a:chOff x="8679227" y="1864483"/>
            <a:chExt cx="381717" cy="2769351"/>
          </a:xfrm>
        </p:grpSpPr>
        <p:sp>
          <p:nvSpPr>
            <p:cNvPr id="44" name="TextBox 43"/>
            <p:cNvSpPr txBox="1"/>
            <p:nvPr/>
          </p:nvSpPr>
          <p:spPr>
            <a:xfrm>
              <a:off x="8679944" y="1864483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79227" y="4372224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759619" y="2085976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57979" y="1901676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7258825" y="2242710"/>
            <a:ext cx="1661193" cy="270928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252707" y="84689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968814" y="134004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Expand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8956939" y="1923759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Collapse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516421" y="202130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Manage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77727" y="1143239"/>
            <a:ext cx="1905661" cy="3926416"/>
            <a:chOff x="7177727" y="781289"/>
            <a:chExt cx="1905661" cy="3926416"/>
          </a:xfrm>
        </p:grpSpPr>
        <p:sp>
          <p:nvSpPr>
            <p:cNvPr id="18" name="Rectangle 17"/>
            <p:cNvSpPr/>
            <p:nvPr/>
          </p:nvSpPr>
          <p:spPr>
            <a:xfrm>
              <a:off x="7246315" y="135676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Sarah (Me)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46315" y="153705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Mark (Husband)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46315" y="171674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Tabitha (Daughter)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46315" y="189742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Kevin (Son)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9944" y="1131058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79227" y="3638799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759619" y="1352551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44029" y="2616570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Barry Marshmallow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46544" y="279616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Justin Beaker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4029" y="297410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Mary J. Blight</a:t>
              </a:r>
              <a:endParaRPr lang="en-US" sz="1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44739" y="314817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Jeff Tweety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45449" y="3326583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Craig Flynn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44029" y="3503751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Doug Marsh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44731" y="368170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Dave Gruel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246951" y="2020855"/>
              <a:ext cx="1674593" cy="338554"/>
              <a:chOff x="7246951" y="2020855"/>
              <a:chExt cx="1674593" cy="3385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Relatives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177727" y="781289"/>
              <a:ext cx="1898962" cy="405229"/>
              <a:chOff x="7177727" y="781289"/>
              <a:chExt cx="1898962" cy="40522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246951" y="863451"/>
                <a:ext cx="165997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People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77727" y="847964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⟪</a:t>
                </a:r>
                <a:endParaRPr lang="en-US" sz="16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695689" y="78128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246315" y="1085169"/>
              <a:ext cx="1672471" cy="338554"/>
              <a:chOff x="7246315" y="1085169"/>
              <a:chExt cx="1672471" cy="33855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Family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246951" y="2201830"/>
              <a:ext cx="1674593" cy="338554"/>
              <a:chOff x="7246951" y="2020855"/>
              <a:chExt cx="1674593" cy="33855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Friends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245198" y="2342532"/>
              <a:ext cx="1672471" cy="338554"/>
              <a:chOff x="7246315" y="1085169"/>
              <a:chExt cx="1672471" cy="33855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Others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8757979" y="1168251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46950" y="1167260"/>
              <a:ext cx="1661193" cy="2709281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246315" y="3945705"/>
              <a:ext cx="1837073" cy="400050"/>
              <a:chOff x="7246315" y="3945705"/>
              <a:chExt cx="1837073" cy="40005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Places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246315" y="4307655"/>
              <a:ext cx="1837073" cy="400050"/>
              <a:chOff x="7246315" y="3945705"/>
              <a:chExt cx="1837073" cy="40005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Things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</p:grpSp>
      <p:cxnSp>
        <p:nvCxnSpPr>
          <p:cNvPr id="55" name="Straight Connector 54"/>
          <p:cNvCxnSpPr/>
          <p:nvPr/>
        </p:nvCxnSpPr>
        <p:spPr>
          <a:xfrm>
            <a:off x="2286000" y="1170894"/>
            <a:ext cx="45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295190" y="863690"/>
            <a:ext cx="942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Activities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70" y="811503"/>
            <a:ext cx="365730" cy="31696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813058"/>
            <a:ext cx="402303" cy="329157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7252707" y="84689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2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304800" y="1937716"/>
            <a:ext cx="152400" cy="9950"/>
          </a:xfrm>
          <a:prstGeom prst="roundRect">
            <a:avLst>
              <a:gd name="adj" fmla="val 0"/>
            </a:avLst>
          </a:prstGeom>
          <a:solidFill>
            <a:srgbClr val="E8EEF0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304800" y="1312599"/>
            <a:ext cx="152400" cy="627017"/>
          </a:xfrm>
          <a:prstGeom prst="roundRect">
            <a:avLst>
              <a:gd name="adj" fmla="val 0"/>
            </a:avLst>
          </a:prstGeom>
          <a:solidFill>
            <a:srgbClr val="AEC2D0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56854" y="673149"/>
            <a:ext cx="398889" cy="326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36918" y="712202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36918" y="775366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36918" y="838530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36918" y="901694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36918" y="964859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979718" y="1108960"/>
            <a:ext cx="351646" cy="302542"/>
            <a:chOff x="5043625" y="702677"/>
            <a:chExt cx="351646" cy="302542"/>
          </a:xfrm>
        </p:grpSpPr>
        <p:sp>
          <p:nvSpPr>
            <p:cNvPr id="43" name="Rectangle 42"/>
            <p:cNvSpPr/>
            <p:nvPr/>
          </p:nvSpPr>
          <p:spPr>
            <a:xfrm>
              <a:off x="5046518" y="704938"/>
              <a:ext cx="346364" cy="728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043625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046518" y="70493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046518" y="78000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046518" y="85507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46518" y="93014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046518" y="1005219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395271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11170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181600" y="702678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4915" y="702677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328230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381721" y="987563"/>
            <a:ext cx="1898962" cy="405229"/>
            <a:chOff x="7177727" y="781289"/>
            <a:chExt cx="1898962" cy="405229"/>
          </a:xfrm>
        </p:grpSpPr>
        <p:sp>
          <p:nvSpPr>
            <p:cNvPr id="48" name="Rectangle 47"/>
            <p:cNvSpPr/>
            <p:nvPr/>
          </p:nvSpPr>
          <p:spPr>
            <a:xfrm>
              <a:off x="7246951" y="863451"/>
              <a:ext cx="165997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Things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77727" y="847964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⟪</a:t>
              </a:r>
              <a:endParaRPr 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695689" y="78128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608212" y="2092788"/>
            <a:ext cx="1672471" cy="338554"/>
            <a:chOff x="7246315" y="1085169"/>
            <a:chExt cx="1672471" cy="338554"/>
          </a:xfrm>
        </p:grpSpPr>
        <p:sp>
          <p:nvSpPr>
            <p:cNvPr id="52" name="Rectangle 51"/>
            <p:cNvSpPr/>
            <p:nvPr/>
          </p:nvSpPr>
          <p:spPr>
            <a:xfrm>
              <a:off x="7246315" y="1180539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Groceries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537786" y="108516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572221" y="2480113"/>
            <a:ext cx="1674593" cy="338554"/>
            <a:chOff x="7246951" y="2020855"/>
            <a:chExt cx="1674593" cy="338554"/>
          </a:xfrm>
        </p:grpSpPr>
        <p:sp>
          <p:nvSpPr>
            <p:cNvPr id="55" name="Rectangle 54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Costco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261202" y="1069725"/>
            <a:ext cx="381717" cy="2769351"/>
            <a:chOff x="8679227" y="1864483"/>
            <a:chExt cx="381717" cy="2769351"/>
          </a:xfrm>
        </p:grpSpPr>
        <p:sp>
          <p:nvSpPr>
            <p:cNvPr id="58" name="TextBox 57"/>
            <p:cNvSpPr txBox="1"/>
            <p:nvPr/>
          </p:nvSpPr>
          <p:spPr>
            <a:xfrm>
              <a:off x="8679944" y="1864483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679227" y="4372224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759619" y="2085976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757979" y="1901676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979718" y="712202"/>
            <a:ext cx="346364" cy="252657"/>
            <a:chOff x="3962400" y="712202"/>
            <a:chExt cx="346364" cy="25265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3962400" y="712202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962400" y="775366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962400" y="838530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962400" y="901694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962400" y="964859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4440403" y="1110090"/>
            <a:ext cx="351646" cy="302542"/>
            <a:chOff x="4440403" y="1110090"/>
            <a:chExt cx="351646" cy="302542"/>
          </a:xfrm>
        </p:grpSpPr>
        <p:sp>
          <p:nvSpPr>
            <p:cNvPr id="103" name="Rectangle 102"/>
            <p:cNvSpPr/>
            <p:nvPr/>
          </p:nvSpPr>
          <p:spPr>
            <a:xfrm>
              <a:off x="4443296" y="1112351"/>
              <a:ext cx="346364" cy="728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440403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443296" y="111235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443296" y="118742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443296" y="126249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443296" y="133756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443296" y="1412632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792049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507948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4578378" y="1110091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651693" y="1110090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725008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6450945" y="1566514"/>
            <a:ext cx="1837073" cy="400050"/>
            <a:chOff x="7246315" y="3945705"/>
            <a:chExt cx="1837073" cy="400050"/>
          </a:xfrm>
        </p:grpSpPr>
        <p:sp>
          <p:nvSpPr>
            <p:cNvPr id="118" name="Rectangle 117"/>
            <p:cNvSpPr/>
            <p:nvPr/>
          </p:nvSpPr>
          <p:spPr>
            <a:xfrm>
              <a:off x="7246315" y="3945705"/>
              <a:ext cx="166844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People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702388" y="4007201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6443082" y="52304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956854" y="1797287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Expand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90329" y="0"/>
            <a:ext cx="945195" cy="621436"/>
          </a:xfrm>
          <a:prstGeom prst="roundRect">
            <a:avLst/>
          </a:prstGeom>
          <a:solidFill>
            <a:srgbClr val="E2E6E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304800" y="1946599"/>
            <a:ext cx="152400" cy="5105"/>
          </a:xfrm>
          <a:prstGeom prst="roundRect">
            <a:avLst>
              <a:gd name="adj" fmla="val 0"/>
            </a:avLst>
          </a:prstGeom>
          <a:solidFill>
            <a:srgbClr val="4172AD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304800" y="442708"/>
            <a:ext cx="685800" cy="627017"/>
          </a:xfrm>
          <a:prstGeom prst="roundRect">
            <a:avLst>
              <a:gd name="adj" fmla="val 0"/>
            </a:avLst>
          </a:prstGeom>
          <a:solidFill>
            <a:srgbClr val="AEC2D0"/>
          </a:solidFill>
          <a:ln w="31750" cmpd="sng">
            <a:noFill/>
            <a:prstDash val="solid"/>
            <a:round/>
          </a:ln>
          <a:effectLst>
            <a:outerShdw blurRad="63500" dist="38100" dir="5400000" algn="t" rotWithShape="0">
              <a:srgbClr val="4172A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304800" y="1307624"/>
            <a:ext cx="152400" cy="9950"/>
          </a:xfrm>
          <a:prstGeom prst="roundRect">
            <a:avLst>
              <a:gd name="adj" fmla="val 0"/>
            </a:avLst>
          </a:prstGeom>
          <a:solidFill>
            <a:srgbClr val="E8EEF0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304800" y="1305071"/>
            <a:ext cx="152400" cy="5105"/>
          </a:xfrm>
          <a:prstGeom prst="roundRect">
            <a:avLst>
              <a:gd name="adj" fmla="val 0"/>
            </a:avLst>
          </a:prstGeom>
          <a:solidFill>
            <a:srgbClr val="4172AD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812827" y="268961"/>
            <a:ext cx="3933962" cy="3431030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86432" y="2514600"/>
            <a:ext cx="3200400" cy="868680"/>
          </a:xfrm>
          <a:prstGeom prst="roundRect">
            <a:avLst>
              <a:gd name="adj" fmla="val 1222"/>
            </a:avLst>
          </a:prstGeom>
          <a:solidFill>
            <a:schemeClr val="bg2"/>
          </a:solidFill>
          <a:ln>
            <a:noFill/>
          </a:ln>
          <a:effectLst>
            <a:outerShdw blurRad="25400" dist="12700" dir="2700000" algn="ctr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772103" y="4666812"/>
            <a:ext cx="3933962" cy="943383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186432" y="4819212"/>
            <a:ext cx="3200400" cy="486183"/>
          </a:xfrm>
          <a:prstGeom prst="roundRect">
            <a:avLst>
              <a:gd name="adj" fmla="val 7568"/>
            </a:avLst>
          </a:prstGeom>
          <a:solidFill>
            <a:schemeClr val="bg2"/>
          </a:solidFill>
          <a:ln>
            <a:noFill/>
          </a:ln>
          <a:effectLst>
            <a:outerShdw blurRad="63500" dist="12700" dir="2700000" algn="ctr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21223" y="4743013"/>
            <a:ext cx="3581401" cy="484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7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609600" y="533400"/>
            <a:ext cx="1634897" cy="1447800"/>
          </a:xfrm>
          <a:prstGeom prst="roundRect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85800" y="533400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 smtClean="0">
                <a:solidFill>
                  <a:srgbClr val="FFC000"/>
                </a:solidFill>
                <a:latin typeface="Elephant" pitchFamily="18" charset="0"/>
              </a:rPr>
              <a:t>D</a:t>
            </a:r>
            <a:endParaRPr lang="en-US" sz="9600" i="1" dirty="0">
              <a:solidFill>
                <a:srgbClr val="FFC000"/>
              </a:solidFill>
              <a:latin typeface="Elephant" pitchFamily="18" charset="0"/>
            </a:endParaRPr>
          </a:p>
        </p:txBody>
      </p:sp>
      <p:sp>
        <p:nvSpPr>
          <p:cNvPr id="64" name="Isosceles Triangle 63"/>
          <p:cNvSpPr/>
          <p:nvPr/>
        </p:nvSpPr>
        <p:spPr>
          <a:xfrm flipV="1">
            <a:off x="1859595" y="840079"/>
            <a:ext cx="1084378" cy="71452"/>
          </a:xfrm>
          <a:prstGeom prst="triangle">
            <a:avLst>
              <a:gd name="adj" fmla="val 198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flipV="1">
            <a:off x="1976370" y="1016229"/>
            <a:ext cx="731205" cy="71452"/>
          </a:xfrm>
          <a:prstGeom prst="triangle">
            <a:avLst>
              <a:gd name="adj" fmla="val 198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Isosceles Triangle 65"/>
          <p:cNvSpPr/>
          <p:nvPr/>
        </p:nvSpPr>
        <p:spPr>
          <a:xfrm flipV="1">
            <a:off x="2069395" y="1192379"/>
            <a:ext cx="350205" cy="71452"/>
          </a:xfrm>
          <a:prstGeom prst="triangle">
            <a:avLst>
              <a:gd name="adj" fmla="val 198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1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</TotalTime>
  <Words>167</Words>
  <Application>Microsoft Office PowerPoint</Application>
  <PresentationFormat>On-screen Show (4:3)</PresentationFormat>
  <Paragraphs>110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Millet</dc:creator>
  <cp:lastModifiedBy>Steve Millet</cp:lastModifiedBy>
  <cp:revision>68</cp:revision>
  <dcterms:created xsi:type="dcterms:W3CDTF">2012-02-10T00:18:21Z</dcterms:created>
  <dcterms:modified xsi:type="dcterms:W3CDTF">2012-02-22T20:38:46Z</dcterms:modified>
</cp:coreProperties>
</file>