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2AD"/>
    <a:srgbClr val="FADC64"/>
    <a:srgbClr val="AEC2D0"/>
    <a:srgbClr val="E2DFCC"/>
    <a:srgbClr val="E7E4D5"/>
    <a:srgbClr val="9CBAD4"/>
    <a:srgbClr val="D6C8EE"/>
    <a:srgbClr val="FFCFA7"/>
    <a:srgbClr val="E6FEC2"/>
    <a:srgbClr val="AAB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5" autoAdjust="0"/>
  </p:normalViewPr>
  <p:slideViewPr>
    <p:cSldViewPr>
      <p:cViewPr>
        <p:scale>
          <a:sx n="80" d="100"/>
          <a:sy n="80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C0DEB-B0BC-4CA7-A885-C7D164CEF9CA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9129-0AAA-418C-BAC9-61B57D0A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A9129-0AAA-418C-BAC9-61B57D0A0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50E4-BD2F-46D6-A43A-366B2EDD972C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81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Management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33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386962"/>
              <a:chOff x="7177727" y="781289"/>
              <a:chExt cx="1898962" cy="38696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2421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968814" y="445129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956939" y="12112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516421" y="13088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258190" y="243221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Low-fat milk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58190" y="261250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Butter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58190" y="279219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Eggs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58190" y="297287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Apples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5904" y="3161425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Bananas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58419" y="334101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Bagels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5904" y="351896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Cheddar cheese</a:t>
            </a:r>
            <a:endParaRPr lang="en-US" sz="1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56614" y="369303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Lunch meat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57324" y="3871438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Potato chips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55904" y="4579201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258826" y="4003971"/>
            <a:ext cx="1674593" cy="338554"/>
            <a:chOff x="7246951" y="2020855"/>
            <a:chExt cx="1674593" cy="338554"/>
          </a:xfrm>
        </p:grpSpPr>
        <p:sp>
          <p:nvSpPr>
            <p:cNvPr id="76" name="Rectangle 75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89602" y="1856739"/>
            <a:ext cx="1898962" cy="405229"/>
            <a:chOff x="7177727" y="781289"/>
            <a:chExt cx="1898962" cy="405229"/>
          </a:xfrm>
        </p:grpSpPr>
        <p:sp>
          <p:nvSpPr>
            <p:cNvPr id="73" name="Rectangle 72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58190" y="2160619"/>
            <a:ext cx="1672471" cy="338554"/>
            <a:chOff x="7246315" y="1085169"/>
            <a:chExt cx="1672471" cy="338554"/>
          </a:xfrm>
        </p:grpSpPr>
        <p:sp>
          <p:nvSpPr>
            <p:cNvPr id="71" name="Rectangle 70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258826" y="4184946"/>
            <a:ext cx="1674593" cy="338554"/>
            <a:chOff x="7246951" y="2020855"/>
            <a:chExt cx="1674593" cy="338554"/>
          </a:xfrm>
        </p:grpSpPr>
        <p:sp>
          <p:nvSpPr>
            <p:cNvPr id="69" name="Rectangle 68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School Supplies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58190" y="1208800"/>
            <a:ext cx="1837073" cy="400050"/>
            <a:chOff x="7246315" y="3945705"/>
            <a:chExt cx="1837073" cy="400050"/>
          </a:xfrm>
        </p:grpSpPr>
        <p:sp>
          <p:nvSpPr>
            <p:cNvPr id="65" name="Rectangle 64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People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58190" y="1570750"/>
            <a:ext cx="1837073" cy="400050"/>
            <a:chOff x="7246315" y="3945705"/>
            <a:chExt cx="1837073" cy="400050"/>
          </a:xfrm>
        </p:grpSpPr>
        <p:sp>
          <p:nvSpPr>
            <p:cNvPr id="63" name="Rectangle 62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Places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68351" y="4375446"/>
            <a:ext cx="1674593" cy="338554"/>
            <a:chOff x="7246951" y="2020855"/>
            <a:chExt cx="1674593" cy="338554"/>
          </a:xfrm>
        </p:grpSpPr>
        <p:sp>
          <p:nvSpPr>
            <p:cNvPr id="80" name="Rectangle 79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Gifts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91102" y="2206508"/>
            <a:ext cx="381717" cy="2769351"/>
            <a:chOff x="8679227" y="1864483"/>
            <a:chExt cx="381717" cy="2769351"/>
          </a:xfrm>
        </p:grpSpPr>
        <p:sp>
          <p:nvSpPr>
            <p:cNvPr id="44" name="TextBox 43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7258825" y="2242710"/>
            <a:ext cx="1661193" cy="27092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68814" y="134004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956939" y="19237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516421" y="20213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405229"/>
              <a:chOff x="7177727" y="781289"/>
              <a:chExt cx="1898962" cy="4052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4796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cxnSp>
        <p:nvCxnSpPr>
          <p:cNvPr id="55" name="Straight Connector 54"/>
          <p:cNvCxnSpPr/>
          <p:nvPr/>
        </p:nvCxnSpPr>
        <p:spPr>
          <a:xfrm>
            <a:off x="2286000" y="1170894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95190" y="863690"/>
            <a:ext cx="942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Activities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70" y="811503"/>
            <a:ext cx="365730" cy="31696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13058"/>
            <a:ext cx="402303" cy="329157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3956854" y="673149"/>
            <a:ext cx="398889" cy="326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36918" y="712202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36918" y="775366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36918" y="838530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6918" y="901694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36918" y="964859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979718" y="1108960"/>
            <a:ext cx="351646" cy="302542"/>
            <a:chOff x="5043625" y="702677"/>
            <a:chExt cx="351646" cy="302542"/>
          </a:xfrm>
        </p:grpSpPr>
        <p:sp>
          <p:nvSpPr>
            <p:cNvPr id="43" name="Rectangle 42"/>
            <p:cNvSpPr/>
            <p:nvPr/>
          </p:nvSpPr>
          <p:spPr>
            <a:xfrm>
              <a:off x="5046518" y="704938"/>
              <a:ext cx="346364" cy="728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043625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46518" y="70493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46518" y="78000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46518" y="85507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46518" y="93014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46518" y="1005219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95271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1117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81600" y="702678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4915" y="702677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2823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81721" y="987563"/>
            <a:ext cx="1898962" cy="405229"/>
            <a:chOff x="7177727" y="781289"/>
            <a:chExt cx="1898962" cy="405229"/>
          </a:xfrm>
        </p:grpSpPr>
        <p:sp>
          <p:nvSpPr>
            <p:cNvPr id="48" name="Rectangle 47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08212" y="2092788"/>
            <a:ext cx="1672471" cy="338554"/>
            <a:chOff x="7246315" y="1085169"/>
            <a:chExt cx="1672471" cy="338554"/>
          </a:xfrm>
        </p:grpSpPr>
        <p:sp>
          <p:nvSpPr>
            <p:cNvPr id="52" name="Rectangle 51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72221" y="2480113"/>
            <a:ext cx="1674593" cy="338554"/>
            <a:chOff x="7246951" y="2020855"/>
            <a:chExt cx="1674593" cy="338554"/>
          </a:xfrm>
        </p:grpSpPr>
        <p:sp>
          <p:nvSpPr>
            <p:cNvPr id="55" name="Rectangle 54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61202" y="1069725"/>
            <a:ext cx="381717" cy="2769351"/>
            <a:chOff x="8679227" y="1864483"/>
            <a:chExt cx="381717" cy="2769351"/>
          </a:xfrm>
        </p:grpSpPr>
        <p:sp>
          <p:nvSpPr>
            <p:cNvPr id="58" name="TextBox 57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79718" y="712202"/>
            <a:ext cx="346364" cy="252657"/>
            <a:chOff x="3962400" y="712202"/>
            <a:chExt cx="346364" cy="25265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962400" y="712202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62400" y="775366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962400" y="838530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962400" y="901694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62400" y="964859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40403" y="1110090"/>
            <a:ext cx="351646" cy="302542"/>
            <a:chOff x="4440403" y="1110090"/>
            <a:chExt cx="351646" cy="302542"/>
          </a:xfrm>
        </p:grpSpPr>
        <p:sp>
          <p:nvSpPr>
            <p:cNvPr id="103" name="Rectangle 102"/>
            <p:cNvSpPr/>
            <p:nvPr/>
          </p:nvSpPr>
          <p:spPr>
            <a:xfrm>
              <a:off x="4443296" y="1112351"/>
              <a:ext cx="346364" cy="728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440403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43296" y="111235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443296" y="118742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43296" y="126249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443296" y="133756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443296" y="1412632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792049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50794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578378" y="1110091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651693" y="1110090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72500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450945" y="1566514"/>
            <a:ext cx="1837073" cy="400050"/>
            <a:chOff x="7246315" y="3945705"/>
            <a:chExt cx="1837073" cy="400050"/>
          </a:xfrm>
        </p:grpSpPr>
        <p:sp>
          <p:nvSpPr>
            <p:cNvPr id="118" name="Rectangle 117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People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443082" y="52304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956854" y="1797287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2667000" y="1676400"/>
            <a:ext cx="1634897" cy="1447800"/>
          </a:xfrm>
          <a:prstGeom prst="roundRect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743200" y="16764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solidFill>
                  <a:srgbClr val="FFC000"/>
                </a:solidFill>
                <a:latin typeface="Elephant" pitchFamily="18" charset="0"/>
              </a:rPr>
              <a:t>D</a:t>
            </a:r>
            <a:endParaRPr lang="en-US" sz="9600" i="1" dirty="0">
              <a:solidFill>
                <a:srgbClr val="FFC000"/>
              </a:solidFill>
              <a:latin typeface="Elephant" pitchFamily="18" charset="0"/>
            </a:endParaRPr>
          </a:p>
        </p:txBody>
      </p:sp>
      <p:sp>
        <p:nvSpPr>
          <p:cNvPr id="129" name="Isosceles Triangle 128"/>
          <p:cNvSpPr/>
          <p:nvPr/>
        </p:nvSpPr>
        <p:spPr>
          <a:xfrm flipV="1">
            <a:off x="3916995" y="1983079"/>
            <a:ext cx="1084378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Isosceles Triangle 133"/>
          <p:cNvSpPr/>
          <p:nvPr/>
        </p:nvSpPr>
        <p:spPr>
          <a:xfrm flipV="1">
            <a:off x="4033770" y="2159229"/>
            <a:ext cx="731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Isosceles Triangle 134"/>
          <p:cNvSpPr/>
          <p:nvPr/>
        </p:nvSpPr>
        <p:spPr>
          <a:xfrm flipV="1">
            <a:off x="4126795" y="2335379"/>
            <a:ext cx="350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5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167</Words>
  <Application>Microsoft Office PowerPoint</Application>
  <PresentationFormat>On-screen Show (4:3)</PresentationFormat>
  <Paragraphs>110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Millet</dc:creator>
  <cp:lastModifiedBy>Steve Millet</cp:lastModifiedBy>
  <cp:revision>51</cp:revision>
  <dcterms:created xsi:type="dcterms:W3CDTF">2012-02-10T00:18:21Z</dcterms:created>
  <dcterms:modified xsi:type="dcterms:W3CDTF">2012-02-13T00:25:04Z</dcterms:modified>
</cp:coreProperties>
</file>