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67" r:id="rId3"/>
    <p:sldId id="256" r:id="rId4"/>
    <p:sldId id="259" r:id="rId5"/>
    <p:sldId id="260" r:id="rId6"/>
    <p:sldId id="262" r:id="rId7"/>
    <p:sldId id="264" r:id="rId8"/>
    <p:sldId id="265" r:id="rId9"/>
    <p:sldId id="268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E0"/>
    <a:srgbClr val="F2ECDC"/>
    <a:srgbClr val="EEE8D6"/>
    <a:srgbClr val="ECE6C8"/>
    <a:srgbClr val="7C7C70"/>
    <a:srgbClr val="8E8E7A"/>
    <a:srgbClr val="C0C0B2"/>
    <a:srgbClr val="DADAD2"/>
    <a:srgbClr val="ECECE6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65" autoAdjust="0"/>
  </p:normalViewPr>
  <p:slideViewPr>
    <p:cSldViewPr>
      <p:cViewPr>
        <p:scale>
          <a:sx n="140" d="100"/>
          <a:sy n="140" d="100"/>
        </p:scale>
        <p:origin x="126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C0DEB-B0BC-4CA7-A885-C7D164CEF9CA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A9129-0AAA-418C-BAC9-61B57D0A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62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A9129-0AAA-418C-BAC9-61B57D0A0F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5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5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4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6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5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6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9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5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8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D50E4-BD2F-46D6-A43A-366B2EDD972C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6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1000" y="304800"/>
            <a:ext cx="1828800" cy="457200"/>
          </a:xfrm>
          <a:prstGeom prst="roundRect">
            <a:avLst/>
          </a:prstGeom>
          <a:solidFill>
            <a:srgbClr val="EC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</a:t>
            </a:r>
            <a:r>
              <a:rPr lang="en-US" dirty="0" smtClean="0">
                <a:solidFill>
                  <a:schemeClr val="tx1"/>
                </a:solidFill>
              </a:rPr>
              <a:t>ECECE6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93192" y="914400"/>
            <a:ext cx="1828800" cy="457200"/>
          </a:xfrm>
          <a:prstGeom prst="roundRect">
            <a:avLst/>
          </a:prstGeom>
          <a:solidFill>
            <a:srgbClr val="DAD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</a:t>
            </a:r>
            <a:r>
              <a:rPr lang="en-US" dirty="0" smtClean="0">
                <a:solidFill>
                  <a:schemeClr val="tx1"/>
                </a:solidFill>
              </a:rPr>
              <a:t>DADAD2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1524000"/>
            <a:ext cx="1828800" cy="457200"/>
          </a:xfrm>
          <a:prstGeom prst="roundRect">
            <a:avLst/>
          </a:prstGeom>
          <a:solidFill>
            <a:srgbClr val="C0C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#C0C0B2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1000" y="2133600"/>
            <a:ext cx="1828800" cy="457200"/>
          </a:xfrm>
          <a:prstGeom prst="roundRect">
            <a:avLst/>
          </a:prstGeom>
          <a:solidFill>
            <a:srgbClr val="7C7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#7C7C70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14600" y="304800"/>
            <a:ext cx="1828800" cy="457200"/>
          </a:xfrm>
          <a:prstGeom prst="roundRect">
            <a:avLst/>
          </a:prstGeom>
          <a:solidFill>
            <a:srgbClr val="E2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#E2E6E6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14600" y="914400"/>
            <a:ext cx="1828800" cy="457200"/>
          </a:xfrm>
          <a:prstGeom prst="roundRect">
            <a:avLst/>
          </a:prstGeom>
          <a:solidFill>
            <a:srgbClr val="AEC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#AEC2D0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14600" y="1524000"/>
            <a:ext cx="1828800" cy="457200"/>
          </a:xfrm>
          <a:prstGeom prst="roundRect">
            <a:avLst/>
          </a:prstGeom>
          <a:solidFill>
            <a:srgbClr val="6D9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#6D92AB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514600" y="2133600"/>
            <a:ext cx="1828800" cy="457200"/>
          </a:xfrm>
          <a:prstGeom prst="roundRect">
            <a:avLst/>
          </a:prstGeom>
          <a:solidFill>
            <a:srgbClr val="50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#50738A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648200" y="304800"/>
            <a:ext cx="1828800" cy="457200"/>
          </a:xfrm>
          <a:prstGeom prst="roundRect">
            <a:avLst/>
          </a:prstGeom>
          <a:solidFill>
            <a:srgbClr val="F4F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#F4F2E0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48200" y="914400"/>
            <a:ext cx="1828800" cy="457200"/>
          </a:xfrm>
          <a:prstGeom prst="roundRect">
            <a:avLst/>
          </a:prstGeom>
          <a:solidFill>
            <a:srgbClr val="ECE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</a:t>
            </a:r>
            <a:r>
              <a:rPr lang="en-US" dirty="0" smtClean="0">
                <a:solidFill>
                  <a:schemeClr val="tx1"/>
                </a:solidFill>
              </a:rPr>
              <a:t>ECE6C8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806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609600" y="533400"/>
            <a:ext cx="1634897" cy="1447800"/>
          </a:xfrm>
          <a:prstGeom prst="roundRect">
            <a:avLst/>
          </a:prstGeom>
          <a:solidFill>
            <a:srgbClr val="417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85800" y="533400"/>
            <a:ext cx="205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dirty="0" smtClean="0">
                <a:solidFill>
                  <a:srgbClr val="FFC000"/>
                </a:solidFill>
                <a:latin typeface="Elephant" pitchFamily="18" charset="0"/>
              </a:rPr>
              <a:t>D</a:t>
            </a:r>
            <a:endParaRPr lang="en-US" sz="9600" i="1" dirty="0">
              <a:solidFill>
                <a:srgbClr val="FFC000"/>
              </a:solidFill>
              <a:latin typeface="Elephant" pitchFamily="18" charset="0"/>
            </a:endParaRPr>
          </a:p>
        </p:txBody>
      </p:sp>
      <p:sp>
        <p:nvSpPr>
          <p:cNvPr id="64" name="Isosceles Triangle 63"/>
          <p:cNvSpPr/>
          <p:nvPr/>
        </p:nvSpPr>
        <p:spPr>
          <a:xfrm flipV="1">
            <a:off x="1859595" y="840079"/>
            <a:ext cx="1084378" cy="71452"/>
          </a:xfrm>
          <a:prstGeom prst="triangle">
            <a:avLst>
              <a:gd name="adj" fmla="val 1983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Isosceles Triangle 64"/>
          <p:cNvSpPr/>
          <p:nvPr/>
        </p:nvSpPr>
        <p:spPr>
          <a:xfrm flipV="1">
            <a:off x="1976370" y="1016229"/>
            <a:ext cx="731205" cy="71452"/>
          </a:xfrm>
          <a:prstGeom prst="triangle">
            <a:avLst>
              <a:gd name="adj" fmla="val 1983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Isosceles Triangle 65"/>
          <p:cNvSpPr/>
          <p:nvPr/>
        </p:nvSpPr>
        <p:spPr>
          <a:xfrm flipV="1">
            <a:off x="2069395" y="1192379"/>
            <a:ext cx="350205" cy="71452"/>
          </a:xfrm>
          <a:prstGeom prst="triangle">
            <a:avLst>
              <a:gd name="adj" fmla="val 1983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1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1000" y="304800"/>
            <a:ext cx="1828800" cy="457200"/>
          </a:xfrm>
          <a:prstGeom prst="round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#EEECE1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93192" y="914400"/>
            <a:ext cx="1828800" cy="457200"/>
          </a:xfrm>
          <a:prstGeom prst="round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#DDD9C3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1524000"/>
            <a:ext cx="1828800" cy="457200"/>
          </a:xfrm>
          <a:prstGeom prst="roundRect">
            <a:avLst/>
          </a:prstGeom>
          <a:solidFill>
            <a:srgbClr val="C4BD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#C4BD97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1000" y="2133600"/>
            <a:ext cx="1828800" cy="457200"/>
          </a:xfrm>
          <a:prstGeom prst="roundRect">
            <a:avLst/>
          </a:prstGeom>
          <a:solidFill>
            <a:srgbClr val="948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#948A54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14600" y="304800"/>
            <a:ext cx="1828800" cy="457200"/>
          </a:xfrm>
          <a:prstGeom prst="roundRect">
            <a:avLst/>
          </a:prstGeom>
          <a:solidFill>
            <a:srgbClr val="E2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#E2E6E6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14600" y="914400"/>
            <a:ext cx="1828800" cy="457200"/>
          </a:xfrm>
          <a:prstGeom prst="roundRect">
            <a:avLst/>
          </a:prstGeom>
          <a:solidFill>
            <a:srgbClr val="AEC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#AEC2D0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14600" y="1524000"/>
            <a:ext cx="1828800" cy="457200"/>
          </a:xfrm>
          <a:prstGeom prst="roundRect">
            <a:avLst/>
          </a:prstGeom>
          <a:solidFill>
            <a:srgbClr val="6D9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#6D92AB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514600" y="2133600"/>
            <a:ext cx="1828800" cy="457200"/>
          </a:xfrm>
          <a:prstGeom prst="roundRect">
            <a:avLst/>
          </a:prstGeom>
          <a:solidFill>
            <a:srgbClr val="50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#50738A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648200" y="304800"/>
            <a:ext cx="1828800" cy="457200"/>
          </a:xfrm>
          <a:prstGeom prst="roundRect">
            <a:avLst/>
          </a:prstGeom>
          <a:solidFill>
            <a:srgbClr val="F5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#F5F0D2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648200" y="914400"/>
            <a:ext cx="1828800" cy="457200"/>
          </a:xfrm>
          <a:prstGeom prst="roundRect">
            <a:avLst/>
          </a:prstGeom>
          <a:solidFill>
            <a:srgbClr val="ECE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#ECE4B2</a:t>
            </a:r>
          </a:p>
        </p:txBody>
      </p:sp>
    </p:spTree>
    <p:extLst>
      <p:ext uri="{BB962C8B-B14F-4D97-AF65-F5344CB8AC3E}">
        <p14:creationId xmlns:p14="http://schemas.microsoft.com/office/powerpoint/2010/main" val="164094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-24606"/>
            <a:ext cx="9144000" cy="6882606"/>
            <a:chOff x="0" y="-24606"/>
            <a:chExt cx="9144000" cy="6882606"/>
          </a:xfrm>
        </p:grpSpPr>
        <p:sp>
          <p:nvSpPr>
            <p:cNvPr id="4" name="Rounded Rectangle 3"/>
            <p:cNvSpPr/>
            <p:nvPr/>
          </p:nvSpPr>
          <p:spPr>
            <a:xfrm>
              <a:off x="71628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0" y="-24606"/>
              <a:ext cx="9144000" cy="627017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38100" dir="5400000" algn="t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54" y="6544491"/>
              <a:ext cx="9139646" cy="313509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EC2D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1750" cmpd="sng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24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33600" y="762000"/>
              <a:ext cx="4876800" cy="5638800"/>
            </a:xfrm>
            <a:prstGeom prst="roundRect">
              <a:avLst>
                <a:gd name="adj" fmla="val 983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0" y="6544491"/>
              <a:ext cx="9144000" cy="313509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25400" dir="16200000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2900" y="914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48100" y="914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Folder Management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53300" y="914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Folder 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4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-24606"/>
            <a:ext cx="9144000" cy="6882606"/>
            <a:chOff x="0" y="-24606"/>
            <a:chExt cx="9144000" cy="6882606"/>
          </a:xfrm>
        </p:grpSpPr>
        <p:sp>
          <p:nvSpPr>
            <p:cNvPr id="4" name="Rounded Rectangle 3"/>
            <p:cNvSpPr/>
            <p:nvPr/>
          </p:nvSpPr>
          <p:spPr>
            <a:xfrm>
              <a:off x="71628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0" y="-24606"/>
              <a:ext cx="9144000" cy="627017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38100" dir="5400000" algn="t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54" y="6544491"/>
              <a:ext cx="9139646" cy="313509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EC2D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1750" cmpd="sng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24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33600" y="762000"/>
              <a:ext cx="4876800" cy="5638800"/>
            </a:xfrm>
            <a:prstGeom prst="roundRect">
              <a:avLst>
                <a:gd name="adj" fmla="val 983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0" y="6544491"/>
              <a:ext cx="9144000" cy="313509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25400" dir="16200000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177727" y="1143239"/>
            <a:ext cx="1905661" cy="3926416"/>
            <a:chOff x="7177727" y="781289"/>
            <a:chExt cx="1905661" cy="3926416"/>
          </a:xfrm>
        </p:grpSpPr>
        <p:sp>
          <p:nvSpPr>
            <p:cNvPr id="18" name="Rectangle 17"/>
            <p:cNvSpPr/>
            <p:nvPr/>
          </p:nvSpPr>
          <p:spPr>
            <a:xfrm>
              <a:off x="7246315" y="1356767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Sarah (Me)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46315" y="1537059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3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Mark (Husband)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46315" y="1716747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Tabitha (Daughter)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246315" y="1897427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Kevin (Son)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679944" y="1131058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~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79227" y="3638799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€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759619" y="1352551"/>
              <a:ext cx="147312" cy="609599"/>
            </a:xfrm>
            <a:prstGeom prst="rect">
              <a:avLst/>
            </a:prstGeom>
            <a:gradFill>
              <a:lin ang="10800000" scaled="0"/>
            </a:gra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244029" y="2616570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Barry Marshmallow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246544" y="2796164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Justin Beaker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244029" y="2974109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Mary J. Blight</a:t>
              </a:r>
              <a:endParaRPr lang="en-US" sz="1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244739" y="3148179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Jeff Tweety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245449" y="3326583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Craig Flynn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44029" y="3503751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Doug Marsh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244731" y="3681704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Dave Gruel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7246951" y="2020855"/>
              <a:ext cx="1674593" cy="338554"/>
              <a:chOff x="7246951" y="2020855"/>
              <a:chExt cx="1674593" cy="33855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7246951" y="2076673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Relatives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540544" y="2020855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◢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177727" y="781289"/>
              <a:ext cx="1898962" cy="386962"/>
              <a:chOff x="7177727" y="781289"/>
              <a:chExt cx="1898962" cy="386962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246951" y="863451"/>
                <a:ext cx="1659979" cy="304800"/>
              </a:xfrm>
              <a:prstGeom prst="rect">
                <a:avLst/>
              </a:prstGeom>
              <a:solidFill>
                <a:srgbClr val="AEC2D0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Calibri" pitchFamily="34" charset="0"/>
                    <a:cs typeface="Calibri" pitchFamily="34" charset="0"/>
                  </a:rPr>
                  <a:t>People</a:t>
                </a:r>
                <a:endParaRPr lang="en-US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177727" y="824214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⟪</a:t>
                </a:r>
                <a:endParaRPr lang="en-US" sz="16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695689" y="781289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◥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246315" y="1085169"/>
              <a:ext cx="1672471" cy="338554"/>
              <a:chOff x="7246315" y="1085169"/>
              <a:chExt cx="1672471" cy="338554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7246315" y="1180539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Family</a:t>
                </a:r>
                <a:endParaRPr lang="en-US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537786" y="1085169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◥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246951" y="2201830"/>
              <a:ext cx="1674593" cy="338554"/>
              <a:chOff x="7246951" y="2020855"/>
              <a:chExt cx="1674593" cy="338554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7246951" y="2076673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Friends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540544" y="2020855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◢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7245198" y="2342532"/>
              <a:ext cx="1672471" cy="338554"/>
              <a:chOff x="7246315" y="1085169"/>
              <a:chExt cx="1672471" cy="338554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7246315" y="1180539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Others</a:t>
                </a:r>
                <a:endParaRPr lang="en-US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537786" y="1085169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◥</a:t>
                </a:r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8757979" y="1168251"/>
              <a:ext cx="150165" cy="270829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46950" y="1167260"/>
              <a:ext cx="1661193" cy="2709281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7246315" y="3945705"/>
              <a:ext cx="1837073" cy="400050"/>
              <a:chOff x="7246315" y="3945705"/>
              <a:chExt cx="1837073" cy="40005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7246315" y="3945705"/>
                <a:ext cx="1668449" cy="304800"/>
              </a:xfrm>
              <a:prstGeom prst="rect">
                <a:avLst/>
              </a:prstGeom>
              <a:solidFill>
                <a:srgbClr val="AEC2D0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Places</a:t>
                </a:r>
                <a:endParaRPr lang="en-US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702388" y="4007201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◢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246315" y="4307655"/>
              <a:ext cx="1837073" cy="400050"/>
              <a:chOff x="7246315" y="3945705"/>
              <a:chExt cx="1837073" cy="40005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7246315" y="3945705"/>
                <a:ext cx="1668449" cy="304800"/>
              </a:xfrm>
              <a:prstGeom prst="rect">
                <a:avLst/>
              </a:prstGeom>
              <a:solidFill>
                <a:srgbClr val="AEC2D0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Things</a:t>
                </a:r>
                <a:endParaRPr lang="en-US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702388" y="4007201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◢</a:t>
                </a:r>
              </a:p>
            </p:txBody>
          </p:sp>
        </p:grpSp>
      </p:grpSp>
      <p:sp>
        <p:nvSpPr>
          <p:cNvPr id="100" name="Rectangle 99"/>
          <p:cNvSpPr/>
          <p:nvPr/>
        </p:nvSpPr>
        <p:spPr>
          <a:xfrm>
            <a:off x="7252707" y="846893"/>
            <a:ext cx="1659979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Activities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8968814" y="4451296"/>
            <a:ext cx="685800" cy="178404"/>
          </a:xfrm>
          <a:prstGeom prst="roundRect">
            <a:avLst>
              <a:gd name="adj" fmla="val 8379"/>
            </a:avLst>
          </a:prstGeom>
          <a:gradFill>
            <a:gsLst>
              <a:gs pos="0">
                <a:schemeClr val="bg1"/>
              </a:gs>
              <a:gs pos="88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Expand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8956939" y="1211259"/>
            <a:ext cx="685800" cy="178404"/>
          </a:xfrm>
          <a:prstGeom prst="roundRect">
            <a:avLst>
              <a:gd name="adj" fmla="val 8379"/>
            </a:avLst>
          </a:prstGeom>
          <a:gradFill>
            <a:gsLst>
              <a:gs pos="0">
                <a:schemeClr val="bg1"/>
              </a:gs>
              <a:gs pos="88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Collapse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6516421" y="1308806"/>
            <a:ext cx="685800" cy="178404"/>
          </a:xfrm>
          <a:prstGeom prst="roundRect">
            <a:avLst>
              <a:gd name="adj" fmla="val 8379"/>
            </a:avLst>
          </a:prstGeom>
          <a:gradFill>
            <a:gsLst>
              <a:gs pos="0">
                <a:schemeClr val="bg1"/>
              </a:gs>
              <a:gs pos="88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Manage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93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-24606"/>
            <a:ext cx="9144000" cy="6882606"/>
            <a:chOff x="0" y="-24606"/>
            <a:chExt cx="9144000" cy="6882606"/>
          </a:xfrm>
        </p:grpSpPr>
        <p:sp>
          <p:nvSpPr>
            <p:cNvPr id="4" name="Rounded Rectangle 3"/>
            <p:cNvSpPr/>
            <p:nvPr/>
          </p:nvSpPr>
          <p:spPr>
            <a:xfrm>
              <a:off x="71628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0" y="-24606"/>
              <a:ext cx="9144000" cy="627017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38100" dir="5400000" algn="t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54" y="6544491"/>
              <a:ext cx="9139646" cy="313509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EC2D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1750" cmpd="sng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24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33600" y="762000"/>
              <a:ext cx="4876800" cy="5638800"/>
            </a:xfrm>
            <a:prstGeom prst="roundRect">
              <a:avLst>
                <a:gd name="adj" fmla="val 983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0" y="6544491"/>
              <a:ext cx="9144000" cy="313509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25400" dir="16200000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7258190" y="2432217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Low-fat milk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58190" y="2612509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Butter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258190" y="2792197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Eggs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258190" y="2972877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Apples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5904" y="3161425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Bananas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258419" y="3341019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Bagels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255904" y="3518964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Cheddar cheese</a:t>
            </a:r>
            <a:endParaRPr lang="en-US" sz="10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256614" y="3693034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Lunch meat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257324" y="3871438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Potato chips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255904" y="4579201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7258826" y="4003971"/>
            <a:ext cx="1674593" cy="338554"/>
            <a:chOff x="7246951" y="2020855"/>
            <a:chExt cx="1674593" cy="338554"/>
          </a:xfrm>
        </p:grpSpPr>
        <p:sp>
          <p:nvSpPr>
            <p:cNvPr id="76" name="Rectangle 75"/>
            <p:cNvSpPr/>
            <p:nvPr/>
          </p:nvSpPr>
          <p:spPr>
            <a:xfrm>
              <a:off x="7246951" y="2076673"/>
              <a:ext cx="1505984" cy="172012"/>
            </a:xfrm>
            <a:prstGeom prst="rect">
              <a:avLst/>
            </a:prstGeom>
            <a:solidFill>
              <a:srgbClr val="E2DFCC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Costco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540544" y="2020855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◢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189602" y="1856739"/>
            <a:ext cx="1898962" cy="405229"/>
            <a:chOff x="7177727" y="781289"/>
            <a:chExt cx="1898962" cy="405229"/>
          </a:xfrm>
        </p:grpSpPr>
        <p:sp>
          <p:nvSpPr>
            <p:cNvPr id="73" name="Rectangle 72"/>
            <p:cNvSpPr/>
            <p:nvPr/>
          </p:nvSpPr>
          <p:spPr>
            <a:xfrm>
              <a:off x="7246951" y="863451"/>
              <a:ext cx="1659979" cy="304800"/>
            </a:xfrm>
            <a:prstGeom prst="rect">
              <a:avLst/>
            </a:prstGeom>
            <a:solidFill>
              <a:srgbClr val="AEC2D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Things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177727" y="847964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⟪</a:t>
              </a:r>
              <a:endParaRPr lang="en-US" sz="16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695689" y="781289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◥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258190" y="2160619"/>
            <a:ext cx="1672471" cy="338554"/>
            <a:chOff x="7246315" y="1085169"/>
            <a:chExt cx="1672471" cy="338554"/>
          </a:xfrm>
        </p:grpSpPr>
        <p:sp>
          <p:nvSpPr>
            <p:cNvPr id="71" name="Rectangle 70"/>
            <p:cNvSpPr/>
            <p:nvPr/>
          </p:nvSpPr>
          <p:spPr>
            <a:xfrm>
              <a:off x="7246315" y="1180539"/>
              <a:ext cx="1505984" cy="172012"/>
            </a:xfrm>
            <a:prstGeom prst="rect">
              <a:avLst/>
            </a:prstGeom>
            <a:solidFill>
              <a:srgbClr val="E2DFCC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Groceries</a:t>
              </a:r>
              <a:endParaRPr lang="en-US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537786" y="1085169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◥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258826" y="4184946"/>
            <a:ext cx="1674593" cy="338554"/>
            <a:chOff x="7246951" y="2020855"/>
            <a:chExt cx="1674593" cy="338554"/>
          </a:xfrm>
        </p:grpSpPr>
        <p:sp>
          <p:nvSpPr>
            <p:cNvPr id="69" name="Rectangle 68"/>
            <p:cNvSpPr/>
            <p:nvPr/>
          </p:nvSpPr>
          <p:spPr>
            <a:xfrm>
              <a:off x="7246951" y="2076673"/>
              <a:ext cx="1505984" cy="172012"/>
            </a:xfrm>
            <a:prstGeom prst="rect">
              <a:avLst/>
            </a:prstGeom>
            <a:solidFill>
              <a:srgbClr val="E2DFCC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School Supplies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540544" y="2020855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◢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258190" y="1208800"/>
            <a:ext cx="1837073" cy="400050"/>
            <a:chOff x="7246315" y="3945705"/>
            <a:chExt cx="1837073" cy="400050"/>
          </a:xfrm>
        </p:grpSpPr>
        <p:sp>
          <p:nvSpPr>
            <p:cNvPr id="65" name="Rectangle 64"/>
            <p:cNvSpPr/>
            <p:nvPr/>
          </p:nvSpPr>
          <p:spPr>
            <a:xfrm>
              <a:off x="7246315" y="3945705"/>
              <a:ext cx="1668449" cy="304800"/>
            </a:xfrm>
            <a:prstGeom prst="rect">
              <a:avLst/>
            </a:prstGeom>
            <a:solidFill>
              <a:srgbClr val="AEC2D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People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702388" y="4007201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◢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258190" y="1570750"/>
            <a:ext cx="1837073" cy="400050"/>
            <a:chOff x="7246315" y="3945705"/>
            <a:chExt cx="1837073" cy="400050"/>
          </a:xfrm>
        </p:grpSpPr>
        <p:sp>
          <p:nvSpPr>
            <p:cNvPr id="63" name="Rectangle 62"/>
            <p:cNvSpPr/>
            <p:nvPr/>
          </p:nvSpPr>
          <p:spPr>
            <a:xfrm>
              <a:off x="7246315" y="3945705"/>
              <a:ext cx="1668449" cy="304800"/>
            </a:xfrm>
            <a:prstGeom prst="rect">
              <a:avLst/>
            </a:prstGeom>
            <a:solidFill>
              <a:srgbClr val="AEC2D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Places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702388" y="4007201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◢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268351" y="4375446"/>
            <a:ext cx="1674593" cy="338554"/>
            <a:chOff x="7246951" y="2020855"/>
            <a:chExt cx="1674593" cy="338554"/>
          </a:xfrm>
        </p:grpSpPr>
        <p:sp>
          <p:nvSpPr>
            <p:cNvPr id="80" name="Rectangle 79"/>
            <p:cNvSpPr/>
            <p:nvPr/>
          </p:nvSpPr>
          <p:spPr>
            <a:xfrm>
              <a:off x="7246951" y="2076673"/>
              <a:ext cx="1505984" cy="172012"/>
            </a:xfrm>
            <a:prstGeom prst="rect">
              <a:avLst/>
            </a:prstGeom>
            <a:solidFill>
              <a:srgbClr val="E2DFCC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Gifts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540544" y="2020855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◢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691102" y="2206508"/>
            <a:ext cx="381717" cy="2769351"/>
            <a:chOff x="8679227" y="1864483"/>
            <a:chExt cx="381717" cy="2769351"/>
          </a:xfrm>
        </p:grpSpPr>
        <p:sp>
          <p:nvSpPr>
            <p:cNvPr id="44" name="TextBox 43"/>
            <p:cNvSpPr txBox="1"/>
            <p:nvPr/>
          </p:nvSpPr>
          <p:spPr>
            <a:xfrm>
              <a:off x="8679944" y="1864483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~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679227" y="4372224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€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759619" y="2085976"/>
              <a:ext cx="147312" cy="609599"/>
            </a:xfrm>
            <a:prstGeom prst="rect">
              <a:avLst/>
            </a:prstGeom>
            <a:gradFill>
              <a:lin ang="10800000" scaled="0"/>
            </a:gra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757979" y="1901676"/>
              <a:ext cx="150165" cy="270829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/>
          <p:cNvSpPr/>
          <p:nvPr/>
        </p:nvSpPr>
        <p:spPr>
          <a:xfrm>
            <a:off x="7258825" y="2242710"/>
            <a:ext cx="1661193" cy="270928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7252707" y="846893"/>
            <a:ext cx="1659979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Activities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8968814" y="1340046"/>
            <a:ext cx="685800" cy="178404"/>
          </a:xfrm>
          <a:prstGeom prst="roundRect">
            <a:avLst>
              <a:gd name="adj" fmla="val 8379"/>
            </a:avLst>
          </a:prstGeom>
          <a:gradFill>
            <a:gsLst>
              <a:gs pos="0">
                <a:schemeClr val="bg1"/>
              </a:gs>
              <a:gs pos="88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Expand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8956939" y="1923759"/>
            <a:ext cx="685800" cy="178404"/>
          </a:xfrm>
          <a:prstGeom prst="roundRect">
            <a:avLst>
              <a:gd name="adj" fmla="val 8379"/>
            </a:avLst>
          </a:prstGeom>
          <a:gradFill>
            <a:gsLst>
              <a:gs pos="0">
                <a:schemeClr val="bg1"/>
              </a:gs>
              <a:gs pos="88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Collapse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516421" y="2021306"/>
            <a:ext cx="685800" cy="178404"/>
          </a:xfrm>
          <a:prstGeom prst="roundRect">
            <a:avLst>
              <a:gd name="adj" fmla="val 8379"/>
            </a:avLst>
          </a:prstGeom>
          <a:gradFill>
            <a:gsLst>
              <a:gs pos="0">
                <a:schemeClr val="bg1"/>
              </a:gs>
              <a:gs pos="88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Manage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80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-24606"/>
            <a:ext cx="9144000" cy="6882606"/>
            <a:chOff x="0" y="-24606"/>
            <a:chExt cx="9144000" cy="6882606"/>
          </a:xfrm>
        </p:grpSpPr>
        <p:sp>
          <p:nvSpPr>
            <p:cNvPr id="4" name="Rounded Rectangle 3"/>
            <p:cNvSpPr/>
            <p:nvPr/>
          </p:nvSpPr>
          <p:spPr>
            <a:xfrm>
              <a:off x="71628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0" y="-24606"/>
              <a:ext cx="9144000" cy="627017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38100" dir="5400000" algn="t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54" y="6544491"/>
              <a:ext cx="9139646" cy="313509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EC2D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1750" cmpd="sng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24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33600" y="762000"/>
              <a:ext cx="4876800" cy="5638800"/>
            </a:xfrm>
            <a:prstGeom prst="roundRect">
              <a:avLst>
                <a:gd name="adj" fmla="val 983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0" y="6544491"/>
              <a:ext cx="9144000" cy="313509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25400" dir="16200000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177727" y="1143239"/>
            <a:ext cx="1905661" cy="3926416"/>
            <a:chOff x="7177727" y="781289"/>
            <a:chExt cx="1905661" cy="3926416"/>
          </a:xfrm>
        </p:grpSpPr>
        <p:sp>
          <p:nvSpPr>
            <p:cNvPr id="18" name="Rectangle 17"/>
            <p:cNvSpPr/>
            <p:nvPr/>
          </p:nvSpPr>
          <p:spPr>
            <a:xfrm>
              <a:off x="7246315" y="1356767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Sarah (Me)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46315" y="1537059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3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Mark (Husband)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46315" y="1716747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Tabitha (Daughter)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246315" y="1897427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Kevin (Son)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679944" y="1131058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~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79227" y="3638799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€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759619" y="1352551"/>
              <a:ext cx="147312" cy="609599"/>
            </a:xfrm>
            <a:prstGeom prst="rect">
              <a:avLst/>
            </a:prstGeom>
            <a:gradFill>
              <a:lin ang="10800000" scaled="0"/>
            </a:gra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244029" y="2616570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Barry Marshmallow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246544" y="2796164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Justin Beaker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244029" y="2974109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Mary J. Blight</a:t>
              </a:r>
              <a:endParaRPr lang="en-US" sz="1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244739" y="3148179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Jeff Tweety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245449" y="3326583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Craig Flynn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44029" y="3503751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Doug Marsh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244731" y="3681704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Dave Gruel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7246951" y="2020855"/>
              <a:ext cx="1674593" cy="338554"/>
              <a:chOff x="7246951" y="2020855"/>
              <a:chExt cx="1674593" cy="33855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7246951" y="2076673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Relatives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540544" y="2020855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◢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177727" y="781289"/>
              <a:ext cx="1898962" cy="405229"/>
              <a:chOff x="7177727" y="781289"/>
              <a:chExt cx="1898962" cy="405229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246951" y="863451"/>
                <a:ext cx="1659979" cy="304800"/>
              </a:xfrm>
              <a:prstGeom prst="rect">
                <a:avLst/>
              </a:prstGeom>
              <a:solidFill>
                <a:srgbClr val="AEC2D0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Calibri" pitchFamily="34" charset="0"/>
                    <a:cs typeface="Calibri" pitchFamily="34" charset="0"/>
                  </a:rPr>
                  <a:t>People</a:t>
                </a:r>
                <a:endParaRPr lang="en-US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177727" y="847964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⟪</a:t>
                </a:r>
                <a:endParaRPr lang="en-US" sz="16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695689" y="781289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◥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246315" y="1085169"/>
              <a:ext cx="1672471" cy="338554"/>
              <a:chOff x="7246315" y="1085169"/>
              <a:chExt cx="1672471" cy="338554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7246315" y="1180539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Family</a:t>
                </a:r>
                <a:endParaRPr lang="en-US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537786" y="1085169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◥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246951" y="2201830"/>
              <a:ext cx="1674593" cy="338554"/>
              <a:chOff x="7246951" y="2020855"/>
              <a:chExt cx="1674593" cy="338554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7246951" y="2076673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Friends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540544" y="2020855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◢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7245198" y="2342532"/>
              <a:ext cx="1672471" cy="338554"/>
              <a:chOff x="7246315" y="1085169"/>
              <a:chExt cx="1672471" cy="338554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7246315" y="1180539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Others</a:t>
                </a:r>
                <a:endParaRPr lang="en-US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537786" y="1085169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◥</a:t>
                </a:r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8757979" y="1168251"/>
              <a:ext cx="150165" cy="270829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46950" y="1167260"/>
              <a:ext cx="1661193" cy="2709281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7246315" y="3945705"/>
              <a:ext cx="1837073" cy="400050"/>
              <a:chOff x="7246315" y="3945705"/>
              <a:chExt cx="1837073" cy="40005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7246315" y="3945705"/>
                <a:ext cx="1668449" cy="304800"/>
              </a:xfrm>
              <a:prstGeom prst="rect">
                <a:avLst/>
              </a:prstGeom>
              <a:solidFill>
                <a:srgbClr val="AEC2D0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Places</a:t>
                </a:r>
                <a:endParaRPr lang="en-US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702388" y="4007201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◢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246315" y="4307655"/>
              <a:ext cx="1837073" cy="400050"/>
              <a:chOff x="7246315" y="3945705"/>
              <a:chExt cx="1837073" cy="40005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7246315" y="3945705"/>
                <a:ext cx="1668449" cy="304800"/>
              </a:xfrm>
              <a:prstGeom prst="rect">
                <a:avLst/>
              </a:prstGeom>
              <a:solidFill>
                <a:srgbClr val="AEC2D0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Things</a:t>
                </a:r>
                <a:endParaRPr lang="en-US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702388" y="4007201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◢</a:t>
                </a:r>
              </a:p>
            </p:txBody>
          </p:sp>
        </p:grpSp>
      </p:grpSp>
      <p:cxnSp>
        <p:nvCxnSpPr>
          <p:cNvPr id="55" name="Straight Connector 54"/>
          <p:cNvCxnSpPr/>
          <p:nvPr/>
        </p:nvCxnSpPr>
        <p:spPr>
          <a:xfrm>
            <a:off x="2286000" y="1170894"/>
            <a:ext cx="457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295190" y="863690"/>
            <a:ext cx="9428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Activities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70" y="811503"/>
            <a:ext cx="365730" cy="316966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813058"/>
            <a:ext cx="402303" cy="329157"/>
          </a:xfrm>
          <a:prstGeom prst="rect">
            <a:avLst/>
          </a:prstGeom>
        </p:spPr>
      </p:pic>
      <p:sp>
        <p:nvSpPr>
          <p:cNvPr id="100" name="Rectangle 99"/>
          <p:cNvSpPr/>
          <p:nvPr/>
        </p:nvSpPr>
        <p:spPr>
          <a:xfrm>
            <a:off x="7252707" y="846893"/>
            <a:ext cx="1659979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Activities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25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>
          <a:xfrm>
            <a:off x="304800" y="1937716"/>
            <a:ext cx="152400" cy="9950"/>
          </a:xfrm>
          <a:prstGeom prst="roundRect">
            <a:avLst>
              <a:gd name="adj" fmla="val 0"/>
            </a:avLst>
          </a:prstGeom>
          <a:solidFill>
            <a:srgbClr val="E8EEF0"/>
          </a:solidFill>
          <a:ln w="31750" cmpd="sng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304800" y="1312599"/>
            <a:ext cx="152400" cy="627017"/>
          </a:xfrm>
          <a:prstGeom prst="roundRect">
            <a:avLst>
              <a:gd name="adj" fmla="val 0"/>
            </a:avLst>
          </a:prstGeom>
          <a:solidFill>
            <a:srgbClr val="AEC2D0"/>
          </a:solidFill>
          <a:ln w="31750" cmpd="sng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956854" y="673149"/>
            <a:ext cx="398889" cy="3261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436918" y="712202"/>
            <a:ext cx="346364" cy="0"/>
          </a:xfrm>
          <a:prstGeom prst="line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436918" y="775366"/>
            <a:ext cx="346364" cy="0"/>
          </a:xfrm>
          <a:prstGeom prst="line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436918" y="838530"/>
            <a:ext cx="346364" cy="0"/>
          </a:xfrm>
          <a:prstGeom prst="line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36918" y="901694"/>
            <a:ext cx="346364" cy="0"/>
          </a:xfrm>
          <a:prstGeom prst="line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436918" y="964859"/>
            <a:ext cx="346364" cy="0"/>
          </a:xfrm>
          <a:prstGeom prst="line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3979718" y="1108960"/>
            <a:ext cx="351646" cy="302542"/>
            <a:chOff x="5043625" y="702677"/>
            <a:chExt cx="351646" cy="302542"/>
          </a:xfrm>
        </p:grpSpPr>
        <p:sp>
          <p:nvSpPr>
            <p:cNvPr id="43" name="Rectangle 42"/>
            <p:cNvSpPr/>
            <p:nvPr/>
          </p:nvSpPr>
          <p:spPr>
            <a:xfrm>
              <a:off x="5046518" y="704938"/>
              <a:ext cx="346364" cy="728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043625" y="702679"/>
              <a:ext cx="0" cy="30028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046518" y="704938"/>
              <a:ext cx="346364" cy="0"/>
            </a:xfrm>
            <a:prstGeom prst="line">
              <a:avLst/>
            </a:prstGeom>
            <a:ln w="127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046518" y="780008"/>
              <a:ext cx="346364" cy="0"/>
            </a:xfrm>
            <a:prstGeom prst="line">
              <a:avLst/>
            </a:prstGeom>
            <a:ln w="127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046518" y="855078"/>
              <a:ext cx="346364" cy="0"/>
            </a:xfrm>
            <a:prstGeom prst="line">
              <a:avLst/>
            </a:prstGeom>
            <a:ln w="127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046518" y="930148"/>
              <a:ext cx="346364" cy="0"/>
            </a:xfrm>
            <a:prstGeom prst="line">
              <a:avLst/>
            </a:prstGeom>
            <a:ln w="127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046518" y="1005219"/>
              <a:ext cx="346364" cy="0"/>
            </a:xfrm>
            <a:prstGeom prst="line">
              <a:avLst/>
            </a:prstGeom>
            <a:ln w="127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395271" y="702679"/>
              <a:ext cx="0" cy="30028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111170" y="702679"/>
              <a:ext cx="0" cy="30028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181600" y="702678"/>
              <a:ext cx="0" cy="30028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4915" y="702677"/>
              <a:ext cx="0" cy="30028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328230" y="702679"/>
              <a:ext cx="0" cy="30028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381721" y="987563"/>
            <a:ext cx="1898962" cy="405229"/>
            <a:chOff x="7177727" y="781289"/>
            <a:chExt cx="1898962" cy="405229"/>
          </a:xfrm>
        </p:grpSpPr>
        <p:sp>
          <p:nvSpPr>
            <p:cNvPr id="48" name="Rectangle 47"/>
            <p:cNvSpPr/>
            <p:nvPr/>
          </p:nvSpPr>
          <p:spPr>
            <a:xfrm>
              <a:off x="7246951" y="863451"/>
              <a:ext cx="1659979" cy="304800"/>
            </a:xfrm>
            <a:prstGeom prst="rect">
              <a:avLst/>
            </a:prstGeom>
            <a:solidFill>
              <a:srgbClr val="AEC2D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Things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177727" y="847964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⟪</a:t>
              </a:r>
              <a:endParaRPr lang="en-US" sz="1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695689" y="781289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◥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608212" y="2092788"/>
            <a:ext cx="1672471" cy="338554"/>
            <a:chOff x="7246315" y="1085169"/>
            <a:chExt cx="1672471" cy="338554"/>
          </a:xfrm>
        </p:grpSpPr>
        <p:sp>
          <p:nvSpPr>
            <p:cNvPr id="52" name="Rectangle 51"/>
            <p:cNvSpPr/>
            <p:nvPr/>
          </p:nvSpPr>
          <p:spPr>
            <a:xfrm>
              <a:off x="7246315" y="1180539"/>
              <a:ext cx="1505984" cy="172012"/>
            </a:xfrm>
            <a:prstGeom prst="rect">
              <a:avLst/>
            </a:prstGeom>
            <a:solidFill>
              <a:srgbClr val="E2DFCC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Groceries</a:t>
              </a:r>
              <a:endParaRPr lang="en-US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537786" y="1085169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◥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572221" y="2480113"/>
            <a:ext cx="1674593" cy="338554"/>
            <a:chOff x="7246951" y="2020855"/>
            <a:chExt cx="1674593" cy="338554"/>
          </a:xfrm>
        </p:grpSpPr>
        <p:sp>
          <p:nvSpPr>
            <p:cNvPr id="55" name="Rectangle 54"/>
            <p:cNvSpPr/>
            <p:nvPr/>
          </p:nvSpPr>
          <p:spPr>
            <a:xfrm>
              <a:off x="7246951" y="2076673"/>
              <a:ext cx="1505984" cy="172012"/>
            </a:xfrm>
            <a:prstGeom prst="rect">
              <a:avLst/>
            </a:prstGeom>
            <a:solidFill>
              <a:srgbClr val="E2DFCC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Costco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540544" y="2020855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◢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261202" y="1069725"/>
            <a:ext cx="381717" cy="2769351"/>
            <a:chOff x="8679227" y="1864483"/>
            <a:chExt cx="381717" cy="2769351"/>
          </a:xfrm>
        </p:grpSpPr>
        <p:sp>
          <p:nvSpPr>
            <p:cNvPr id="58" name="TextBox 57"/>
            <p:cNvSpPr txBox="1"/>
            <p:nvPr/>
          </p:nvSpPr>
          <p:spPr>
            <a:xfrm>
              <a:off x="8679944" y="1864483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~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679227" y="4372224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€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759619" y="2085976"/>
              <a:ext cx="147312" cy="609599"/>
            </a:xfrm>
            <a:prstGeom prst="rect">
              <a:avLst/>
            </a:prstGeom>
            <a:gradFill>
              <a:lin ang="10800000" scaled="0"/>
            </a:gra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757979" y="1901676"/>
              <a:ext cx="150165" cy="270829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979718" y="712202"/>
            <a:ext cx="346364" cy="252657"/>
            <a:chOff x="3962400" y="712202"/>
            <a:chExt cx="346364" cy="252657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3962400" y="712202"/>
              <a:ext cx="346364" cy="0"/>
            </a:xfrm>
            <a:prstGeom prst="line">
              <a:avLst/>
            </a:prstGeom>
            <a:ln w="1905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962400" y="775366"/>
              <a:ext cx="346364" cy="0"/>
            </a:xfrm>
            <a:prstGeom prst="line">
              <a:avLst/>
            </a:prstGeom>
            <a:ln w="1905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3962400" y="838530"/>
              <a:ext cx="346364" cy="0"/>
            </a:xfrm>
            <a:prstGeom prst="line">
              <a:avLst/>
            </a:prstGeom>
            <a:ln w="1905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3962400" y="901694"/>
              <a:ext cx="346364" cy="0"/>
            </a:xfrm>
            <a:prstGeom prst="line">
              <a:avLst/>
            </a:prstGeom>
            <a:ln w="1905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962400" y="964859"/>
              <a:ext cx="346364" cy="0"/>
            </a:xfrm>
            <a:prstGeom prst="line">
              <a:avLst/>
            </a:prstGeom>
            <a:ln w="1905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4440403" y="1110090"/>
            <a:ext cx="351646" cy="302542"/>
            <a:chOff x="4440403" y="1110090"/>
            <a:chExt cx="351646" cy="302542"/>
          </a:xfrm>
        </p:grpSpPr>
        <p:sp>
          <p:nvSpPr>
            <p:cNvPr id="103" name="Rectangle 102"/>
            <p:cNvSpPr/>
            <p:nvPr/>
          </p:nvSpPr>
          <p:spPr>
            <a:xfrm>
              <a:off x="4443296" y="1112351"/>
              <a:ext cx="346364" cy="728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440403" y="1110092"/>
              <a:ext cx="0" cy="3002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4443296" y="1112351"/>
              <a:ext cx="346364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4443296" y="1187421"/>
              <a:ext cx="346364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443296" y="1262491"/>
              <a:ext cx="346364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4443296" y="1337561"/>
              <a:ext cx="346364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4443296" y="1412632"/>
              <a:ext cx="346364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4792049" y="1110092"/>
              <a:ext cx="0" cy="3002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4507948" y="1110092"/>
              <a:ext cx="0" cy="3002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4578378" y="1110091"/>
              <a:ext cx="0" cy="3002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4651693" y="1110090"/>
              <a:ext cx="0" cy="3002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4725008" y="1110092"/>
              <a:ext cx="0" cy="3002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6450945" y="1566514"/>
            <a:ext cx="1837073" cy="400050"/>
            <a:chOff x="7246315" y="3945705"/>
            <a:chExt cx="1837073" cy="400050"/>
          </a:xfrm>
        </p:grpSpPr>
        <p:sp>
          <p:nvSpPr>
            <p:cNvPr id="118" name="Rectangle 117"/>
            <p:cNvSpPr/>
            <p:nvPr/>
          </p:nvSpPr>
          <p:spPr>
            <a:xfrm>
              <a:off x="7246315" y="3945705"/>
              <a:ext cx="1668449" cy="304800"/>
            </a:xfrm>
            <a:prstGeom prst="rect">
              <a:avLst/>
            </a:prstGeom>
            <a:solidFill>
              <a:srgbClr val="AEC2D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People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702388" y="4007201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◢</a:t>
              </a:r>
            </a:p>
          </p:txBody>
        </p:sp>
      </p:grpSp>
      <p:sp>
        <p:nvSpPr>
          <p:cNvPr id="121" name="Rectangle 120"/>
          <p:cNvSpPr/>
          <p:nvPr/>
        </p:nvSpPr>
        <p:spPr>
          <a:xfrm>
            <a:off x="6443082" y="523043"/>
            <a:ext cx="1659979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Activities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3956854" y="1797287"/>
            <a:ext cx="685800" cy="178404"/>
          </a:xfrm>
          <a:prstGeom prst="roundRect">
            <a:avLst>
              <a:gd name="adj" fmla="val 8379"/>
            </a:avLst>
          </a:prstGeom>
          <a:gradFill>
            <a:gsLst>
              <a:gs pos="0">
                <a:schemeClr val="bg1"/>
              </a:gs>
              <a:gs pos="88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Expand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04800" y="1946599"/>
            <a:ext cx="152400" cy="5105"/>
          </a:xfrm>
          <a:prstGeom prst="roundRect">
            <a:avLst>
              <a:gd name="adj" fmla="val 0"/>
            </a:avLst>
          </a:prstGeom>
          <a:solidFill>
            <a:srgbClr val="4172AD"/>
          </a:solidFill>
          <a:ln w="31750" cmpd="sng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304800" y="442708"/>
            <a:ext cx="685800" cy="627017"/>
          </a:xfrm>
          <a:prstGeom prst="roundRect">
            <a:avLst>
              <a:gd name="adj" fmla="val 0"/>
            </a:avLst>
          </a:prstGeom>
          <a:solidFill>
            <a:srgbClr val="AEC2D0"/>
          </a:solidFill>
          <a:ln w="31750" cmpd="sng">
            <a:noFill/>
            <a:prstDash val="solid"/>
            <a:round/>
          </a:ln>
          <a:effectLst>
            <a:outerShdw blurRad="63500" dist="38100" dir="5400000" algn="t" rotWithShape="0">
              <a:srgbClr val="4172A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304800" y="1307624"/>
            <a:ext cx="152400" cy="9950"/>
          </a:xfrm>
          <a:prstGeom prst="roundRect">
            <a:avLst>
              <a:gd name="adj" fmla="val 0"/>
            </a:avLst>
          </a:prstGeom>
          <a:solidFill>
            <a:srgbClr val="E8EEF0"/>
          </a:solidFill>
          <a:ln w="31750" cmpd="sng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304800" y="1305071"/>
            <a:ext cx="152400" cy="5105"/>
          </a:xfrm>
          <a:prstGeom prst="roundRect">
            <a:avLst>
              <a:gd name="adj" fmla="val 0"/>
            </a:avLst>
          </a:prstGeom>
          <a:solidFill>
            <a:srgbClr val="4172AD"/>
          </a:solidFill>
          <a:ln w="31750" cmpd="sng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 rot="10800000">
            <a:off x="1045205" y="633651"/>
            <a:ext cx="253226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⟪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 rot="10800000">
            <a:off x="1236901" y="633651"/>
            <a:ext cx="253226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AEC2D0"/>
                </a:solidFill>
              </a:rPr>
              <a:t>⟪</a:t>
            </a:r>
            <a:endParaRPr lang="en-US" sz="1100" dirty="0">
              <a:solidFill>
                <a:srgbClr val="AEC2D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 rot="10800000">
            <a:off x="737374" y="640525"/>
            <a:ext cx="253226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E2E6E6"/>
                </a:solidFill>
              </a:rPr>
              <a:t>⟪</a:t>
            </a:r>
            <a:endParaRPr lang="en-US" sz="1100" dirty="0">
              <a:solidFill>
                <a:srgbClr val="E2E6E6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981200" y="427221"/>
            <a:ext cx="685800" cy="627017"/>
          </a:xfrm>
          <a:prstGeom prst="roundRect">
            <a:avLst>
              <a:gd name="adj" fmla="val 0"/>
            </a:avLst>
          </a:prstGeom>
          <a:solidFill>
            <a:srgbClr val="AEC2D0"/>
          </a:solidFill>
          <a:ln w="31750" cmpd="sng">
            <a:noFill/>
            <a:prstDash val="solid"/>
            <a:round/>
          </a:ln>
          <a:effectLst>
            <a:outerShdw blurRad="63500" dist="38100" dir="5400000" algn="t" rotWithShape="0">
              <a:srgbClr val="4172A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/>
          <p:cNvSpPr>
            <a:spLocks noChangeAspect="1"/>
          </p:cNvSpPr>
          <p:nvPr/>
        </p:nvSpPr>
        <p:spPr>
          <a:xfrm>
            <a:off x="2060431" y="581848"/>
            <a:ext cx="91440" cy="42550"/>
          </a:xfrm>
          <a:prstGeom prst="triangle">
            <a:avLst/>
          </a:prstGeom>
          <a:solidFill>
            <a:srgbClr val="50738A"/>
          </a:solidFill>
          <a:ln w="9525">
            <a:noFill/>
          </a:ln>
          <a:scene3d>
            <a:camera prst="orthographicFront"/>
            <a:lightRig rig="threePt" dir="t"/>
          </a:scene3d>
          <a:sp3d>
            <a:bevelT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>
            <a:spLocks noChangeAspect="1"/>
          </p:cNvSpPr>
          <p:nvPr/>
        </p:nvSpPr>
        <p:spPr>
          <a:xfrm rot="10800000">
            <a:off x="2084009" y="850724"/>
            <a:ext cx="91440" cy="42550"/>
          </a:xfrm>
          <a:prstGeom prst="triangle">
            <a:avLst/>
          </a:prstGeom>
          <a:solidFill>
            <a:srgbClr val="50738A"/>
          </a:solidFill>
          <a:ln w="9525">
            <a:noFill/>
          </a:ln>
          <a:scene3d>
            <a:camera prst="orthographicFront"/>
            <a:lightRig rig="threePt" dir="t"/>
          </a:scene3d>
          <a:sp3d>
            <a:bevelT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/>
          <p:cNvSpPr>
            <a:spLocks noChangeAspect="1"/>
          </p:cNvSpPr>
          <p:nvPr/>
        </p:nvSpPr>
        <p:spPr>
          <a:xfrm>
            <a:off x="2362200" y="580816"/>
            <a:ext cx="91440" cy="42550"/>
          </a:xfrm>
          <a:prstGeom prst="triangle">
            <a:avLst/>
          </a:prstGeom>
          <a:solidFill>
            <a:srgbClr val="E2E6E6"/>
          </a:solidFill>
          <a:ln w="9525">
            <a:noFill/>
          </a:ln>
          <a:scene3d>
            <a:camera prst="orthographicFront"/>
            <a:lightRig rig="threePt" dir="t"/>
          </a:scene3d>
          <a:sp3d>
            <a:bevelT w="1016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87"/>
          <p:cNvSpPr>
            <a:spLocks noChangeAspect="1"/>
          </p:cNvSpPr>
          <p:nvPr/>
        </p:nvSpPr>
        <p:spPr>
          <a:xfrm rot="10800000">
            <a:off x="2385778" y="852711"/>
            <a:ext cx="91440" cy="42550"/>
          </a:xfrm>
          <a:prstGeom prst="triangle">
            <a:avLst/>
          </a:prstGeom>
          <a:solidFill>
            <a:srgbClr val="E2E6E6"/>
          </a:solidFill>
          <a:ln w="9525">
            <a:noFill/>
          </a:ln>
          <a:scene3d>
            <a:camera prst="orthographicFront"/>
            <a:lightRig rig="threePt" dir="t"/>
          </a:scene3d>
          <a:sp3d>
            <a:bevelT w="1016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/>
          <p:cNvSpPr/>
          <p:nvPr/>
        </p:nvSpPr>
        <p:spPr>
          <a:xfrm>
            <a:off x="812827" y="268961"/>
            <a:ext cx="3933962" cy="3431030"/>
          </a:xfrm>
          <a:prstGeom prst="round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86432" y="2514600"/>
            <a:ext cx="3200400" cy="868680"/>
          </a:xfrm>
          <a:prstGeom prst="roundRect">
            <a:avLst>
              <a:gd name="adj" fmla="val 1222"/>
            </a:avLst>
          </a:prstGeom>
          <a:solidFill>
            <a:schemeClr val="bg2"/>
          </a:solidFill>
          <a:ln>
            <a:noFill/>
          </a:ln>
          <a:effectLst>
            <a:outerShdw blurRad="25400" dist="12700" dir="2700000" algn="ctr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772103" y="4666812"/>
            <a:ext cx="3933962" cy="943383"/>
          </a:xfrm>
          <a:prstGeom prst="round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1186432" y="4819212"/>
            <a:ext cx="3200400" cy="486183"/>
          </a:xfrm>
          <a:prstGeom prst="roundRect">
            <a:avLst>
              <a:gd name="adj" fmla="val 7568"/>
            </a:avLst>
          </a:prstGeom>
          <a:solidFill>
            <a:schemeClr val="bg2"/>
          </a:solidFill>
          <a:ln>
            <a:noFill/>
          </a:ln>
          <a:effectLst>
            <a:outerShdw blurRad="63500" dist="12700" dir="2700000" algn="ctr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21223" y="4743013"/>
            <a:ext cx="3581401" cy="4841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7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/>
          <p:cNvSpPr/>
          <p:nvPr/>
        </p:nvSpPr>
        <p:spPr>
          <a:xfrm>
            <a:off x="812827" y="268961"/>
            <a:ext cx="3933962" cy="3431030"/>
          </a:xfrm>
          <a:prstGeom prst="round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86432" y="2514600"/>
            <a:ext cx="3200400" cy="868680"/>
          </a:xfrm>
          <a:prstGeom prst="roundRect">
            <a:avLst>
              <a:gd name="adj" fmla="val 1222"/>
            </a:avLst>
          </a:prstGeom>
          <a:solidFill>
            <a:srgbClr val="ECECE6"/>
          </a:solidFill>
          <a:ln>
            <a:noFill/>
          </a:ln>
          <a:effectLst>
            <a:outerShdw blurRad="25400" dist="12700" dir="2700000" algn="ctr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772103" y="4666812"/>
            <a:ext cx="3933962" cy="943383"/>
          </a:xfrm>
          <a:prstGeom prst="round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1186432" y="4819212"/>
            <a:ext cx="3200400" cy="486183"/>
          </a:xfrm>
          <a:prstGeom prst="roundRect">
            <a:avLst>
              <a:gd name="adj" fmla="val 7568"/>
            </a:avLst>
          </a:prstGeom>
          <a:solidFill>
            <a:srgbClr val="ECECE6"/>
          </a:solidFill>
          <a:ln>
            <a:noFill/>
          </a:ln>
          <a:effectLst>
            <a:outerShdw blurRad="63500" dist="12700" dir="2700000" algn="ctr" rotWithShape="0">
              <a:srgbClr val="595959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21223" y="4743013"/>
            <a:ext cx="3581401" cy="4841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54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4566</TotalTime>
  <Words>210</Words>
  <Application>Microsoft Office PowerPoint</Application>
  <PresentationFormat>On-screen Show (4:3)</PresentationFormat>
  <Paragraphs>133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Millet</dc:creator>
  <cp:lastModifiedBy>Steve Millet</cp:lastModifiedBy>
  <cp:revision>88</cp:revision>
  <dcterms:created xsi:type="dcterms:W3CDTF">2012-02-10T00:18:21Z</dcterms:created>
  <dcterms:modified xsi:type="dcterms:W3CDTF">2012-03-30T23:17:02Z</dcterms:modified>
</cp:coreProperties>
</file>